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256" r:id="rId5"/>
    <p:sldId id="258" r:id="rId6"/>
    <p:sldId id="291" r:id="rId7"/>
    <p:sldId id="298" r:id="rId8"/>
    <p:sldId id="297" r:id="rId9"/>
    <p:sldId id="299" r:id="rId10"/>
    <p:sldId id="306" r:id="rId11"/>
    <p:sldId id="300" r:id="rId12"/>
    <p:sldId id="301" r:id="rId13"/>
    <p:sldId id="305" r:id="rId14"/>
    <p:sldId id="307" r:id="rId15"/>
    <p:sldId id="302" r:id="rId16"/>
    <p:sldId id="308" r:id="rId17"/>
    <p:sldId id="303" r:id="rId18"/>
    <p:sldId id="287" r:id="rId19"/>
  </p:sldIdLst>
  <p:sldSz cx="12192000" cy="6858000"/>
  <p:notesSz cx="6797675" cy="992663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1">
          <p15:clr>
            <a:srgbClr val="A4A3A4"/>
          </p15:clr>
        </p15:guide>
        <p15:guide id="2" pos="11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0049"/>
    <a:srgbClr val="00275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EBF90B-3F7A-43A4-9243-40408D6B8D5D}" v="7" dt="2021-05-20T15:38:17.3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autoAdjust="0"/>
  </p:normalViewPr>
  <p:slideViewPr>
    <p:cSldViewPr snapToGrid="0">
      <p:cViewPr varScale="1">
        <p:scale>
          <a:sx n="86" d="100"/>
          <a:sy n="86" d="100"/>
        </p:scale>
        <p:origin x="422" y="58"/>
      </p:cViewPr>
      <p:guideLst>
        <p:guide orient="horz" pos="911"/>
        <p:guide pos="113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8" d="100"/>
          <a:sy n="68" d="100"/>
        </p:scale>
        <p:origin x="3101"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69998C2-4559-4364-8CB7-800915F430E6}" type="datetimeFigureOut">
              <a:rPr lang="nl-BE" smtClean="0"/>
              <a:t>8/06/2021</a:t>
            </a:fld>
            <a:endParaRPr lang="nl-BE"/>
          </a:p>
        </p:txBody>
      </p:sp>
      <p:sp>
        <p:nvSpPr>
          <p:cNvPr id="4" name="Tijdelijke aanduiding voor voettekst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C103EBD1-F2B1-4E94-91C4-0C5A2A2AD2E7}" type="slidenum">
              <a:rPr lang="nl-BE" smtClean="0"/>
              <a:t>‹nr.›</a:t>
            </a:fld>
            <a:endParaRPr lang="nl-BE"/>
          </a:p>
        </p:txBody>
      </p:sp>
    </p:spTree>
    <p:extLst>
      <p:ext uri="{BB962C8B-B14F-4D97-AF65-F5344CB8AC3E}">
        <p14:creationId xmlns:p14="http://schemas.microsoft.com/office/powerpoint/2010/main" val="890999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27A5DA4-0517-469B-A20E-54B75BF32207}" type="datetimeFigureOut">
              <a:rPr lang="nl-BE" smtClean="0"/>
              <a:t>8/06/2021</a:t>
            </a:fld>
            <a:endParaRPr lang="nl-BE"/>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27E7ADA-B818-4A8D-827F-3A2F12FF408B}" type="slidenum">
              <a:rPr lang="nl-BE" smtClean="0"/>
              <a:t>‹nr.›</a:t>
            </a:fld>
            <a:endParaRPr lang="nl-BE"/>
          </a:p>
        </p:txBody>
      </p:sp>
    </p:spTree>
    <p:extLst>
      <p:ext uri="{BB962C8B-B14F-4D97-AF65-F5344CB8AC3E}">
        <p14:creationId xmlns:p14="http://schemas.microsoft.com/office/powerpoint/2010/main" val="2505948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527E7ADA-B818-4A8D-827F-3A2F12FF408B}" type="slidenum">
              <a:rPr lang="nl-BE" smtClean="0"/>
              <a:t>1</a:t>
            </a:fld>
            <a:endParaRPr lang="nl-BE"/>
          </a:p>
        </p:txBody>
      </p:sp>
    </p:spTree>
    <p:extLst>
      <p:ext uri="{BB962C8B-B14F-4D97-AF65-F5344CB8AC3E}">
        <p14:creationId xmlns:p14="http://schemas.microsoft.com/office/powerpoint/2010/main" val="10965244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lide">
    <p:bg>
      <p:bgPr>
        <a:solidFill>
          <a:srgbClr val="E00049"/>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1029318" y="4170507"/>
            <a:ext cx="9117366" cy="1594556"/>
          </a:xfrm>
          <a:ln w="76200" cmpd="sng">
            <a:solidFill>
              <a:srgbClr val="002757"/>
            </a:solidFill>
          </a:ln>
        </p:spPr>
        <p:txBody>
          <a:bodyPr lIns="180000" tIns="180000" rIns="180000" bIns="180000" anchor="ctr">
            <a:noAutofit/>
          </a:bodyPr>
          <a:lstStyle>
            <a:lvl1pPr algn="l">
              <a:defRPr sz="4400" b="1">
                <a:solidFill>
                  <a:srgbClr val="FFFFFF"/>
                </a:solidFill>
              </a:defRPr>
            </a:lvl1pPr>
          </a:lstStyle>
          <a:p>
            <a:r>
              <a:rPr lang="nl-NL" dirty="0"/>
              <a:t>KLIK OM DE STIJL TE BEWERKEN</a:t>
            </a:r>
            <a:endParaRPr lang="nl-BE" dirty="0"/>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2814" y="1915202"/>
            <a:ext cx="4767749" cy="1650162"/>
          </a:xfrm>
          <a:prstGeom prst="rect">
            <a:avLst/>
          </a:prstGeom>
        </p:spPr>
      </p:pic>
      <p:sp>
        <p:nvSpPr>
          <p:cNvPr id="3" name="Tijdelijke aanduiding voor voettekst 2"/>
          <p:cNvSpPr>
            <a:spLocks noGrp="1"/>
          </p:cNvSpPr>
          <p:nvPr>
            <p:ph type="ftr" sz="quarter" idx="10"/>
          </p:nvPr>
        </p:nvSpPr>
        <p:spPr/>
        <p:txBody>
          <a:bodyPr/>
          <a:lstStyle/>
          <a:p>
            <a:endParaRPr lang="nl-BE"/>
          </a:p>
        </p:txBody>
      </p:sp>
      <p:sp>
        <p:nvSpPr>
          <p:cNvPr id="5" name="Tijdelijke aanduiding voor dianummer 4"/>
          <p:cNvSpPr>
            <a:spLocks noGrp="1"/>
          </p:cNvSpPr>
          <p:nvPr>
            <p:ph type="sldNum" sz="quarter" idx="11"/>
          </p:nvPr>
        </p:nvSpPr>
        <p:spPr/>
        <p:txBody>
          <a:bodyPr/>
          <a:lstStyle/>
          <a:p>
            <a:fld id="{18505D4B-7779-46CA-9F34-AD15D64EF2DF}" type="slidenum">
              <a:rPr lang="nl-BE" smtClean="0"/>
              <a:t>‹nr.›</a:t>
            </a:fld>
            <a:endParaRPr lang="nl-BE"/>
          </a:p>
        </p:txBody>
      </p:sp>
      <p:sp>
        <p:nvSpPr>
          <p:cNvPr id="6" name="Tijdelijke aanduiding voor datum 5"/>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B5ED2-FF39-4ED4-92A1-AAAD9EFD88D0}" type="datetimeFigureOut">
              <a:rPr lang="nl-BE" smtClean="0"/>
              <a:t>8/06/2021</a:t>
            </a:fld>
            <a:endParaRPr lang="nl-BE"/>
          </a:p>
        </p:txBody>
      </p:sp>
    </p:spTree>
    <p:extLst>
      <p:ext uri="{BB962C8B-B14F-4D97-AF65-F5344CB8AC3E}">
        <p14:creationId xmlns:p14="http://schemas.microsoft.com/office/powerpoint/2010/main" val="1150545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sisslide met 2 kolommen">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1862667" y="268111"/>
            <a:ext cx="4247621" cy="5799668"/>
          </a:xfrm>
        </p:spPr>
        <p:txBody>
          <a:bodyPr>
            <a:noAutofit/>
          </a:bodyPr>
          <a:lstStyle>
            <a:lvl1pPr marL="352425" indent="-352425">
              <a:buClr>
                <a:srgbClr val="E00049"/>
              </a:buClr>
              <a:buFont typeface="Arial" panose="020B0604020202020204" pitchFamily="34" charset="0"/>
              <a:buChar char="•"/>
              <a:defRPr>
                <a:solidFill>
                  <a:srgbClr val="002757"/>
                </a:solidFill>
              </a:defRPr>
            </a:lvl1pPr>
            <a:lvl2pPr marL="800100" indent="-342900">
              <a:buClr>
                <a:srgbClr val="002757"/>
              </a:buClr>
              <a:buFont typeface="Wingdings" charset="2"/>
              <a:buChar char="§"/>
              <a:defRPr>
                <a:solidFill>
                  <a:srgbClr val="002757"/>
                </a:solidFill>
              </a:defRPr>
            </a:lvl2pPr>
            <a:lvl3pPr>
              <a:defRPr>
                <a:solidFill>
                  <a:srgbClr val="002757"/>
                </a:solidFill>
              </a:defRPr>
            </a:lvl3pPr>
            <a:lvl4pPr>
              <a:defRPr>
                <a:solidFill>
                  <a:srgbClr val="002757"/>
                </a:solidFill>
              </a:defRPr>
            </a:lvl4pPr>
            <a:lvl5pPr>
              <a:defRPr>
                <a:solidFill>
                  <a:srgbClr val="002757"/>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Rectangle 3"/>
          <p:cNvSpPr/>
          <p:nvPr userDrawn="1"/>
        </p:nvSpPr>
        <p:spPr>
          <a:xfrm>
            <a:off x="0" y="0"/>
            <a:ext cx="1721556" cy="6858000"/>
          </a:xfrm>
          <a:prstGeom prst="rect">
            <a:avLst/>
          </a:prstGeom>
          <a:solidFill>
            <a:srgbClr val="E0004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jdelijke aanduiding voor inhoud 2"/>
          <p:cNvSpPr>
            <a:spLocks noGrp="1"/>
          </p:cNvSpPr>
          <p:nvPr>
            <p:ph idx="10" hasCustomPrompt="1"/>
          </p:nvPr>
        </p:nvSpPr>
        <p:spPr>
          <a:xfrm>
            <a:off x="6347179" y="265289"/>
            <a:ext cx="5421488" cy="5799668"/>
          </a:xfrm>
        </p:spPr>
        <p:txBody>
          <a:bodyPr>
            <a:noAutofit/>
          </a:bodyPr>
          <a:lstStyle>
            <a:lvl1pPr marL="352425" indent="-352425">
              <a:buClr>
                <a:srgbClr val="E00049"/>
              </a:buClr>
              <a:buFont typeface="Arial" panose="020B0604020202020204" pitchFamily="34" charset="0"/>
              <a:buChar char="•"/>
              <a:defRPr>
                <a:solidFill>
                  <a:srgbClr val="002757"/>
                </a:solidFill>
              </a:defRPr>
            </a:lvl1pPr>
            <a:lvl2pPr marL="800100" indent="-342900">
              <a:buClr>
                <a:srgbClr val="002757"/>
              </a:buClr>
              <a:buFont typeface="Wingdings" charset="2"/>
              <a:buChar char="§"/>
              <a:defRPr>
                <a:solidFill>
                  <a:srgbClr val="002757"/>
                </a:solidFill>
              </a:defRPr>
            </a:lvl2pPr>
            <a:lvl3pPr>
              <a:defRPr>
                <a:solidFill>
                  <a:srgbClr val="002757"/>
                </a:solidFill>
              </a:defRPr>
            </a:lvl3pPr>
            <a:lvl4pPr>
              <a:defRPr>
                <a:solidFill>
                  <a:srgbClr val="002757"/>
                </a:solidFill>
              </a:defRPr>
            </a:lvl4pPr>
            <a:lvl5pPr>
              <a:defRPr>
                <a:solidFill>
                  <a:srgbClr val="002757"/>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262" y="6147113"/>
            <a:ext cx="1589034" cy="549979"/>
          </a:xfrm>
          <a:prstGeom prst="rect">
            <a:avLst/>
          </a:prstGeom>
        </p:spPr>
      </p:pic>
      <p:sp>
        <p:nvSpPr>
          <p:cNvPr id="2" name="Tijdelijke aanduiding voor voettekst 1"/>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18505D4B-7779-46CA-9F34-AD15D64EF2DF}" type="slidenum">
              <a:rPr lang="nl-BE" smtClean="0"/>
              <a:t>‹nr.›</a:t>
            </a:fld>
            <a:endParaRPr lang="nl-BE"/>
          </a:p>
        </p:txBody>
      </p:sp>
      <p:sp>
        <p:nvSpPr>
          <p:cNvPr id="10" name="Tijdelijke aanduiding voor datum 5"/>
          <p:cNvSpPr>
            <a:spLocks noGrp="1"/>
          </p:cNvSpPr>
          <p:nvPr>
            <p:ph type="dt" sz="half" idx="2"/>
          </p:nvPr>
        </p:nvSpPr>
        <p:spPr>
          <a:xfrm>
            <a:off x="95782" y="82726"/>
            <a:ext cx="155951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B5ED2-FF39-4ED4-92A1-AAAD9EFD88D0}" type="datetimeFigureOut">
              <a:rPr lang="nl-BE" smtClean="0"/>
              <a:t>8/06/2021</a:t>
            </a:fld>
            <a:endParaRPr lang="nl-BE"/>
          </a:p>
        </p:txBody>
      </p:sp>
    </p:spTree>
    <p:extLst>
      <p:ext uri="{BB962C8B-B14F-4D97-AF65-F5344CB8AC3E}">
        <p14:creationId xmlns:p14="http://schemas.microsoft.com/office/powerpoint/2010/main" val="2175751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asisslide met 1 kolom + beeld">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1862667" y="268111"/>
            <a:ext cx="4247621" cy="5799668"/>
          </a:xfrm>
        </p:spPr>
        <p:txBody>
          <a:bodyPr>
            <a:noAutofit/>
          </a:bodyPr>
          <a:lstStyle>
            <a:lvl1pPr marL="352425" indent="-352425">
              <a:buClr>
                <a:srgbClr val="E00049"/>
              </a:buClr>
              <a:buFont typeface="Arial" panose="020B0604020202020204" pitchFamily="34" charset="0"/>
              <a:buChar char="•"/>
              <a:defRPr>
                <a:solidFill>
                  <a:srgbClr val="002757"/>
                </a:solidFill>
              </a:defRPr>
            </a:lvl1pPr>
            <a:lvl2pPr marL="800100" indent="-342900">
              <a:buClr>
                <a:srgbClr val="002757"/>
              </a:buClr>
              <a:buFont typeface="Wingdings" charset="2"/>
              <a:buChar char="§"/>
              <a:defRPr>
                <a:solidFill>
                  <a:srgbClr val="002757"/>
                </a:solidFill>
              </a:defRPr>
            </a:lvl2pPr>
            <a:lvl3pPr>
              <a:defRPr>
                <a:solidFill>
                  <a:srgbClr val="002757"/>
                </a:solidFill>
              </a:defRPr>
            </a:lvl3pPr>
            <a:lvl4pPr>
              <a:defRPr>
                <a:solidFill>
                  <a:srgbClr val="002757"/>
                </a:solidFill>
              </a:defRPr>
            </a:lvl4pPr>
            <a:lvl5pPr>
              <a:defRPr>
                <a:solidFill>
                  <a:srgbClr val="002757"/>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Rectangle 3"/>
          <p:cNvSpPr/>
          <p:nvPr userDrawn="1"/>
        </p:nvSpPr>
        <p:spPr>
          <a:xfrm>
            <a:off x="0" y="0"/>
            <a:ext cx="1721556" cy="6858000"/>
          </a:xfrm>
          <a:prstGeom prst="rect">
            <a:avLst/>
          </a:prstGeom>
          <a:solidFill>
            <a:srgbClr val="E0004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5"/>
          <p:cNvSpPr>
            <a:spLocks noGrp="1"/>
          </p:cNvSpPr>
          <p:nvPr>
            <p:ph type="pic" sz="quarter" idx="10"/>
          </p:nvPr>
        </p:nvSpPr>
        <p:spPr>
          <a:xfrm>
            <a:off x="6378575" y="0"/>
            <a:ext cx="5813425" cy="6858000"/>
          </a:xfrm>
        </p:spPr>
        <p:txBody>
          <a:bodyPr>
            <a:noAutofit/>
          </a:bodyPr>
          <a:lstStyle/>
          <a:p>
            <a:r>
              <a:rPr lang="nl-NL"/>
              <a:t>Klik op het pictogram als u een afbeelding wilt toevoegen</a:t>
            </a:r>
            <a:endParaRPr lang="en-US" dirty="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262" y="6147113"/>
            <a:ext cx="1589034" cy="549979"/>
          </a:xfrm>
          <a:prstGeom prst="rect">
            <a:avLst/>
          </a:prstGeom>
        </p:spPr>
      </p:pic>
      <p:sp>
        <p:nvSpPr>
          <p:cNvPr id="2" name="Tijdelijke aanduiding voor voettekst 1"/>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18505D4B-7779-46CA-9F34-AD15D64EF2DF}" type="slidenum">
              <a:rPr lang="nl-BE" smtClean="0"/>
              <a:t>‹nr.›</a:t>
            </a:fld>
            <a:endParaRPr lang="nl-BE"/>
          </a:p>
        </p:txBody>
      </p:sp>
      <p:sp>
        <p:nvSpPr>
          <p:cNvPr id="9" name="Tijdelijke aanduiding voor datum 5"/>
          <p:cNvSpPr>
            <a:spLocks noGrp="1"/>
          </p:cNvSpPr>
          <p:nvPr>
            <p:ph type="dt" sz="half" idx="2"/>
          </p:nvPr>
        </p:nvSpPr>
        <p:spPr>
          <a:xfrm>
            <a:off x="136878" y="107203"/>
            <a:ext cx="145750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B5ED2-FF39-4ED4-92A1-AAAD9EFD88D0}" type="datetimeFigureOut">
              <a:rPr lang="nl-BE" smtClean="0"/>
              <a:t>8/06/2021</a:t>
            </a:fld>
            <a:endParaRPr lang="nl-BE" dirty="0"/>
          </a:p>
        </p:txBody>
      </p:sp>
    </p:spTree>
    <p:extLst>
      <p:ext uri="{BB962C8B-B14F-4D97-AF65-F5344CB8AC3E}">
        <p14:creationId xmlns:p14="http://schemas.microsoft.com/office/powerpoint/2010/main" val="1885215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sis slide beeld + logo rood">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905000" y="0"/>
            <a:ext cx="10287000" cy="6858000"/>
          </a:xfrm>
        </p:spPr>
        <p:txBody>
          <a:bodyPr>
            <a:noAutofit/>
          </a:bodyPr>
          <a:lstStyle/>
          <a:p>
            <a:r>
              <a:rPr lang="nl-NL"/>
              <a:t>Klik op het pictogram als u een afbeelding wilt toevoegen</a:t>
            </a:r>
            <a:endParaRPr lang="en-US"/>
          </a:p>
        </p:txBody>
      </p:sp>
      <p:pic>
        <p:nvPicPr>
          <p:cNvPr id="6" name="Afbeelding 5"/>
          <p:cNvPicPr>
            <a:picLocks noChangeAspect="1"/>
          </p:cNvPicPr>
          <p:nvPr userDrawn="1"/>
        </p:nvPicPr>
        <p:blipFill rotWithShape="1">
          <a:blip r:embed="rId2" cstate="print">
            <a:extLst>
              <a:ext uri="{28A0092B-C50C-407E-A947-70E740481C1C}">
                <a14:useLocalDpi xmlns:a14="http://schemas.microsoft.com/office/drawing/2010/main"/>
              </a:ext>
            </a:extLst>
          </a:blip>
          <a:srcRect l="18372" t="19513"/>
          <a:stretch/>
        </p:blipFill>
        <p:spPr>
          <a:xfrm>
            <a:off x="-9526" y="-19051"/>
            <a:ext cx="1763161" cy="1738515"/>
          </a:xfrm>
          <a:prstGeom prst="rect">
            <a:avLst/>
          </a:prstGeom>
        </p:spPr>
      </p:pic>
      <p:sp>
        <p:nvSpPr>
          <p:cNvPr id="2" name="Tijdelijke aanduiding voor voettekst 1"/>
          <p:cNvSpPr>
            <a:spLocks noGrp="1"/>
          </p:cNvSpPr>
          <p:nvPr>
            <p:ph type="ftr" sz="quarter" idx="11"/>
          </p:nvPr>
        </p:nvSpPr>
        <p:spPr/>
        <p:txBody>
          <a:bodyPr/>
          <a:lstStyle/>
          <a:p>
            <a:endParaRPr lang="nl-BE"/>
          </a:p>
        </p:txBody>
      </p:sp>
      <p:sp>
        <p:nvSpPr>
          <p:cNvPr id="3" name="Tijdelijke aanduiding voor dianummer 2"/>
          <p:cNvSpPr>
            <a:spLocks noGrp="1"/>
          </p:cNvSpPr>
          <p:nvPr>
            <p:ph type="sldNum" sz="quarter" idx="12"/>
          </p:nvPr>
        </p:nvSpPr>
        <p:spPr/>
        <p:txBody>
          <a:bodyPr/>
          <a:lstStyle/>
          <a:p>
            <a:fld id="{18505D4B-7779-46CA-9F34-AD15D64EF2DF}" type="slidenum">
              <a:rPr lang="nl-BE" smtClean="0"/>
              <a:t>‹nr.›</a:t>
            </a:fld>
            <a:endParaRPr lang="nl-BE"/>
          </a:p>
        </p:txBody>
      </p:sp>
      <p:sp>
        <p:nvSpPr>
          <p:cNvPr id="7" name="Tijdelijke aanduiding voor datum 5"/>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B5ED2-FF39-4ED4-92A1-AAAD9EFD88D0}" type="datetimeFigureOut">
              <a:rPr lang="nl-BE" smtClean="0"/>
              <a:t>8/06/2021</a:t>
            </a:fld>
            <a:endParaRPr lang="nl-BE"/>
          </a:p>
        </p:txBody>
      </p:sp>
    </p:spTree>
    <p:extLst>
      <p:ext uri="{BB962C8B-B14F-4D97-AF65-F5344CB8AC3E}">
        <p14:creationId xmlns:p14="http://schemas.microsoft.com/office/powerpoint/2010/main" val="527364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sis slide beeld + logo blauw">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905000" y="0"/>
            <a:ext cx="10287000" cy="6858000"/>
          </a:xfrm>
        </p:spPr>
        <p:txBody>
          <a:bodyPr>
            <a:noAutofit/>
          </a:bodyPr>
          <a:lstStyle/>
          <a:p>
            <a:r>
              <a:rPr lang="nl-NL"/>
              <a:t>Klik op het pictogram als u een afbeelding wilt toevoegen</a:t>
            </a:r>
            <a:endParaRPr lang="en-US"/>
          </a:p>
        </p:txBody>
      </p:sp>
      <p:sp>
        <p:nvSpPr>
          <p:cNvPr id="4" name="Rectangle 3"/>
          <p:cNvSpPr/>
          <p:nvPr userDrawn="1"/>
        </p:nvSpPr>
        <p:spPr>
          <a:xfrm>
            <a:off x="0" y="0"/>
            <a:ext cx="1721556" cy="6858000"/>
          </a:xfrm>
          <a:prstGeom prst="rect">
            <a:avLst/>
          </a:prstGeom>
          <a:solidFill>
            <a:srgbClr val="0027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Afbeelding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9526" y="-19051"/>
            <a:ext cx="1715039" cy="1691447"/>
          </a:xfrm>
          <a:prstGeom prst="rect">
            <a:avLst/>
          </a:prstGeom>
        </p:spPr>
      </p:pic>
      <p:sp>
        <p:nvSpPr>
          <p:cNvPr id="2" name="Tijdelijke aanduiding voor voettekst 1"/>
          <p:cNvSpPr>
            <a:spLocks noGrp="1"/>
          </p:cNvSpPr>
          <p:nvPr>
            <p:ph type="ftr" sz="quarter" idx="11"/>
          </p:nvPr>
        </p:nvSpPr>
        <p:spPr/>
        <p:txBody>
          <a:bodyPr/>
          <a:lstStyle/>
          <a:p>
            <a:endParaRPr lang="nl-BE"/>
          </a:p>
        </p:txBody>
      </p:sp>
      <p:sp>
        <p:nvSpPr>
          <p:cNvPr id="3" name="Tijdelijke aanduiding voor dianummer 2"/>
          <p:cNvSpPr>
            <a:spLocks noGrp="1"/>
          </p:cNvSpPr>
          <p:nvPr>
            <p:ph type="sldNum" sz="quarter" idx="12"/>
          </p:nvPr>
        </p:nvSpPr>
        <p:spPr/>
        <p:txBody>
          <a:bodyPr/>
          <a:lstStyle/>
          <a:p>
            <a:fld id="{18505D4B-7779-46CA-9F34-AD15D64EF2DF}" type="slidenum">
              <a:rPr lang="nl-BE" smtClean="0"/>
              <a:t>‹nr.›</a:t>
            </a:fld>
            <a:endParaRPr lang="nl-BE"/>
          </a:p>
        </p:txBody>
      </p:sp>
      <p:sp>
        <p:nvSpPr>
          <p:cNvPr id="8" name="Tijdelijke aanduiding voor datum 5"/>
          <p:cNvSpPr>
            <a:spLocks noGrp="1"/>
          </p:cNvSpPr>
          <p:nvPr>
            <p:ph type="dt" sz="half" idx="2"/>
          </p:nvPr>
        </p:nvSpPr>
        <p:spPr>
          <a:xfrm>
            <a:off x="147320" y="6356350"/>
            <a:ext cx="1447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B5ED2-FF39-4ED4-92A1-AAAD9EFD88D0}" type="datetimeFigureOut">
              <a:rPr lang="nl-BE" smtClean="0"/>
              <a:t>8/06/2021</a:t>
            </a:fld>
            <a:endParaRPr lang="nl-BE"/>
          </a:p>
        </p:txBody>
      </p:sp>
    </p:spTree>
    <p:extLst>
      <p:ext uri="{BB962C8B-B14F-4D97-AF65-F5344CB8AC3E}">
        <p14:creationId xmlns:p14="http://schemas.microsoft.com/office/powerpoint/2010/main" val="994522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Optie 1 - Beeld 1">
    <p:bg>
      <p:bgPr>
        <a:blipFill dpi="0" rotWithShape="1">
          <a:blip r:embed="rId2">
            <a:alphaModFix amt="60000"/>
            <a:lum/>
          </a:blip>
          <a:srcRect/>
          <a:stretch>
            <a:fillRect t="-9000" b="-9000"/>
          </a:stretch>
        </a:blip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816056" y="4818952"/>
            <a:ext cx="9117366" cy="1594556"/>
          </a:xfrm>
          <a:ln w="76200" cmpd="sng">
            <a:solidFill>
              <a:schemeClr val="bg1"/>
            </a:solidFill>
          </a:ln>
        </p:spPr>
        <p:txBody>
          <a:bodyPr lIns="180000" tIns="180000" rIns="180000" bIns="180000" anchor="ctr">
            <a:noAutofit/>
          </a:bodyPr>
          <a:lstStyle>
            <a:lvl1pPr algn="l">
              <a:defRPr sz="4400" b="1">
                <a:solidFill>
                  <a:srgbClr val="002757"/>
                </a:solidFill>
              </a:defRPr>
            </a:lvl1pPr>
          </a:lstStyle>
          <a:p>
            <a:r>
              <a:rPr lang="nl-NL" dirty="0"/>
              <a:t>KLIK OM DE STIJL TE BEWERKEN</a:t>
            </a:r>
            <a:endParaRPr lang="nl-BE" dirty="0"/>
          </a:p>
        </p:txBody>
      </p:sp>
      <p:pic>
        <p:nvPicPr>
          <p:cNvPr id="5" name="Afbeelding 4"/>
          <p:cNvPicPr>
            <a:picLocks noChangeAspect="1"/>
          </p:cNvPicPr>
          <p:nvPr userDrawn="1"/>
        </p:nvPicPr>
        <p:blipFill rotWithShape="1">
          <a:blip r:embed="rId3" cstate="print">
            <a:extLst>
              <a:ext uri="{28A0092B-C50C-407E-A947-70E740481C1C}">
                <a14:useLocalDpi xmlns:a14="http://schemas.microsoft.com/office/drawing/2010/main"/>
              </a:ext>
            </a:extLst>
          </a:blip>
          <a:srcRect t="19896" r="18829"/>
          <a:stretch/>
        </p:blipFill>
        <p:spPr>
          <a:xfrm>
            <a:off x="8548816" y="-19050"/>
            <a:ext cx="3652709" cy="3604650"/>
          </a:xfrm>
          <a:prstGeom prst="rect">
            <a:avLst/>
          </a:prstGeom>
        </p:spPr>
      </p:pic>
      <p:sp>
        <p:nvSpPr>
          <p:cNvPr id="3" name="Tijdelijke aanduiding voor voettekst 2"/>
          <p:cNvSpPr>
            <a:spLocks noGrp="1"/>
          </p:cNvSpPr>
          <p:nvPr>
            <p:ph type="ftr" sz="quarter" idx="10"/>
          </p:nvPr>
        </p:nvSpPr>
        <p:spPr/>
        <p:txBody>
          <a:bodyPr/>
          <a:lstStyle/>
          <a:p>
            <a:endParaRPr lang="nl-BE"/>
          </a:p>
        </p:txBody>
      </p:sp>
      <p:sp>
        <p:nvSpPr>
          <p:cNvPr id="4" name="Tijdelijke aanduiding voor dianummer 3"/>
          <p:cNvSpPr>
            <a:spLocks noGrp="1"/>
          </p:cNvSpPr>
          <p:nvPr>
            <p:ph type="sldNum" sz="quarter" idx="11"/>
          </p:nvPr>
        </p:nvSpPr>
        <p:spPr/>
        <p:txBody>
          <a:bodyPr/>
          <a:lstStyle/>
          <a:p>
            <a:fld id="{18505D4B-7779-46CA-9F34-AD15D64EF2DF}" type="slidenum">
              <a:rPr lang="nl-BE" smtClean="0"/>
              <a:t>‹nr.›</a:t>
            </a:fld>
            <a:endParaRPr lang="nl-BE"/>
          </a:p>
        </p:txBody>
      </p:sp>
      <p:sp>
        <p:nvSpPr>
          <p:cNvPr id="6" name="Tijdelijke aanduiding voor datum 5"/>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B5ED2-FF39-4ED4-92A1-AAAD9EFD88D0}" type="datetimeFigureOut">
              <a:rPr lang="nl-BE" smtClean="0"/>
              <a:t>8/06/2021</a:t>
            </a:fld>
            <a:endParaRPr lang="nl-BE"/>
          </a:p>
        </p:txBody>
      </p:sp>
    </p:spTree>
    <p:extLst>
      <p:ext uri="{BB962C8B-B14F-4D97-AF65-F5344CB8AC3E}">
        <p14:creationId xmlns:p14="http://schemas.microsoft.com/office/powerpoint/2010/main" val="752253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Titeldia Optie 1 - Beeld 2">
    <p:bg>
      <p:bgPr>
        <a:blipFill dpi="0" rotWithShape="1">
          <a:blip r:embed="rId2">
            <a:alphaModFix amt="60000"/>
            <a:lum/>
          </a:blip>
          <a:srcRect/>
          <a:stretch>
            <a:fillRect t="-6000" b="-6000"/>
          </a:stretch>
        </a:blip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816056" y="4818952"/>
            <a:ext cx="9117366" cy="1594556"/>
          </a:xfrm>
          <a:ln w="76200" cmpd="sng">
            <a:solidFill>
              <a:schemeClr val="bg1"/>
            </a:solidFill>
          </a:ln>
        </p:spPr>
        <p:txBody>
          <a:bodyPr lIns="180000" tIns="180000" rIns="180000" bIns="180000" anchor="ctr">
            <a:noAutofit/>
          </a:bodyPr>
          <a:lstStyle>
            <a:lvl1pPr algn="l">
              <a:defRPr sz="4400" b="1">
                <a:solidFill>
                  <a:srgbClr val="002757"/>
                </a:solidFill>
              </a:defRPr>
            </a:lvl1pPr>
          </a:lstStyle>
          <a:p>
            <a:r>
              <a:rPr lang="nl-NL" dirty="0"/>
              <a:t>KLIK OM DE STIJL TE BEWERKEN</a:t>
            </a:r>
            <a:endParaRPr lang="nl-BE" dirty="0"/>
          </a:p>
        </p:txBody>
      </p:sp>
      <p:pic>
        <p:nvPicPr>
          <p:cNvPr id="5" name="Afbeelding 4"/>
          <p:cNvPicPr>
            <a:picLocks noChangeAspect="1"/>
          </p:cNvPicPr>
          <p:nvPr userDrawn="1"/>
        </p:nvPicPr>
        <p:blipFill rotWithShape="1">
          <a:blip r:embed="rId3" cstate="print">
            <a:extLst>
              <a:ext uri="{28A0092B-C50C-407E-A947-70E740481C1C}">
                <a14:useLocalDpi xmlns:a14="http://schemas.microsoft.com/office/drawing/2010/main"/>
              </a:ext>
            </a:extLst>
          </a:blip>
          <a:srcRect t="19896" r="18829"/>
          <a:stretch/>
        </p:blipFill>
        <p:spPr>
          <a:xfrm>
            <a:off x="8548816" y="-19050"/>
            <a:ext cx="3652709" cy="3604650"/>
          </a:xfrm>
          <a:prstGeom prst="rect">
            <a:avLst/>
          </a:prstGeom>
        </p:spPr>
      </p:pic>
      <p:sp>
        <p:nvSpPr>
          <p:cNvPr id="3" name="Tijdelijke aanduiding voor voettekst 2"/>
          <p:cNvSpPr>
            <a:spLocks noGrp="1"/>
          </p:cNvSpPr>
          <p:nvPr>
            <p:ph type="ftr" sz="quarter" idx="10"/>
          </p:nvPr>
        </p:nvSpPr>
        <p:spPr/>
        <p:txBody>
          <a:bodyPr/>
          <a:lstStyle/>
          <a:p>
            <a:endParaRPr lang="nl-BE"/>
          </a:p>
        </p:txBody>
      </p:sp>
      <p:sp>
        <p:nvSpPr>
          <p:cNvPr id="4" name="Tijdelijke aanduiding voor dianummer 3"/>
          <p:cNvSpPr>
            <a:spLocks noGrp="1"/>
          </p:cNvSpPr>
          <p:nvPr>
            <p:ph type="sldNum" sz="quarter" idx="11"/>
          </p:nvPr>
        </p:nvSpPr>
        <p:spPr/>
        <p:txBody>
          <a:bodyPr/>
          <a:lstStyle/>
          <a:p>
            <a:fld id="{18505D4B-7779-46CA-9F34-AD15D64EF2DF}" type="slidenum">
              <a:rPr lang="nl-BE" smtClean="0"/>
              <a:t>‹nr.›</a:t>
            </a:fld>
            <a:endParaRPr lang="nl-BE"/>
          </a:p>
        </p:txBody>
      </p:sp>
      <p:sp>
        <p:nvSpPr>
          <p:cNvPr id="6" name="Tijdelijke aanduiding voor datum 5"/>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B5ED2-FF39-4ED4-92A1-AAAD9EFD88D0}" type="datetimeFigureOut">
              <a:rPr lang="nl-BE" smtClean="0"/>
              <a:t>8/06/2021</a:t>
            </a:fld>
            <a:endParaRPr lang="nl-BE"/>
          </a:p>
        </p:txBody>
      </p:sp>
    </p:spTree>
    <p:extLst>
      <p:ext uri="{BB962C8B-B14F-4D97-AF65-F5344CB8AC3E}">
        <p14:creationId xmlns:p14="http://schemas.microsoft.com/office/powerpoint/2010/main" val="180293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dia Optie 2 - Rood">
    <p:bg>
      <p:bgPr>
        <a:solidFill>
          <a:srgbClr val="E00049"/>
        </a:solidFill>
        <a:effectLst/>
      </p:bgPr>
    </p:bg>
    <p:spTree>
      <p:nvGrpSpPr>
        <p:cNvPr id="1" name=""/>
        <p:cNvGrpSpPr/>
        <p:nvPr/>
      </p:nvGrpSpPr>
      <p:grpSpPr>
        <a:xfrm>
          <a:off x="0" y="0"/>
          <a:ext cx="0" cy="0"/>
          <a:chOff x="0" y="0"/>
          <a:chExt cx="0" cy="0"/>
        </a:xfrm>
      </p:grpSpPr>
      <p:sp>
        <p:nvSpPr>
          <p:cNvPr id="6" name="Titel 1"/>
          <p:cNvSpPr>
            <a:spLocks noGrp="1" noChangeAspect="1"/>
          </p:cNvSpPr>
          <p:nvPr>
            <p:ph type="ctrTitle"/>
          </p:nvPr>
        </p:nvSpPr>
        <p:spPr>
          <a:xfrm>
            <a:off x="7118133" y="2717065"/>
            <a:ext cx="4741332" cy="2129220"/>
          </a:xfrm>
        </p:spPr>
        <p:txBody>
          <a:bodyPr anchor="t">
            <a:noAutofit/>
          </a:bodyPr>
          <a:lstStyle>
            <a:lvl1pPr algn="r">
              <a:defRPr sz="4800">
                <a:solidFill>
                  <a:srgbClr val="002757"/>
                </a:solidFill>
              </a:defRPr>
            </a:lvl1pPr>
          </a:lstStyle>
          <a:p>
            <a:r>
              <a:rPr lang="nl-NL"/>
              <a:t>Klik om de stijl te bewerken</a:t>
            </a:r>
            <a:endParaRPr lang="nl-BE" dirty="0"/>
          </a:p>
        </p:txBody>
      </p:sp>
      <p:sp>
        <p:nvSpPr>
          <p:cNvPr id="7" name="Ondertitel 2"/>
          <p:cNvSpPr>
            <a:spLocks noGrp="1" noChangeAspect="1"/>
          </p:cNvSpPr>
          <p:nvPr>
            <p:ph type="subTitle" idx="1"/>
          </p:nvPr>
        </p:nvSpPr>
        <p:spPr>
          <a:xfrm>
            <a:off x="7118133" y="4846283"/>
            <a:ext cx="4741332" cy="1637784"/>
          </a:xfrm>
          <a:noFill/>
        </p:spPr>
        <p:txBody>
          <a:bodyPr anchor="ctr">
            <a:noAutofit/>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dirty="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1650" y="589985"/>
            <a:ext cx="3387815" cy="1172554"/>
          </a:xfrm>
          <a:prstGeom prst="rect">
            <a:avLst/>
          </a:prstGeom>
        </p:spPr>
      </p:pic>
      <p:pic>
        <p:nvPicPr>
          <p:cNvPr id="2" name="Afbeelding 1"/>
          <p:cNvPicPr>
            <a:picLocks noChangeAspect="1"/>
          </p:cNvPicPr>
          <p:nvPr userDrawn="1"/>
        </p:nvPicPr>
        <p:blipFill rotWithShape="1">
          <a:blip r:embed="rId3" cstate="print">
            <a:extLst>
              <a:ext uri="{28A0092B-C50C-407E-A947-70E740481C1C}">
                <a14:useLocalDpi xmlns:a14="http://schemas.microsoft.com/office/drawing/2010/main" val="0"/>
              </a:ext>
            </a:extLst>
          </a:blip>
          <a:srcRect l="11769" t="19480"/>
          <a:stretch/>
        </p:blipFill>
        <p:spPr>
          <a:xfrm>
            <a:off x="-28575" y="-38101"/>
            <a:ext cx="7146708" cy="6522167"/>
          </a:xfrm>
          <a:prstGeom prst="rect">
            <a:avLst/>
          </a:prstGeom>
        </p:spPr>
      </p:pic>
      <p:sp>
        <p:nvSpPr>
          <p:cNvPr id="3" name="Tijdelijke aanduiding voor voettekst 2"/>
          <p:cNvSpPr>
            <a:spLocks noGrp="1"/>
          </p:cNvSpPr>
          <p:nvPr>
            <p:ph type="ftr" sz="quarter" idx="10"/>
          </p:nvPr>
        </p:nvSpPr>
        <p:spPr/>
        <p:txBody>
          <a:bodyPr/>
          <a:lstStyle/>
          <a:p>
            <a:endParaRPr lang="nl-BE"/>
          </a:p>
        </p:txBody>
      </p:sp>
      <p:sp>
        <p:nvSpPr>
          <p:cNvPr id="4" name="Tijdelijke aanduiding voor dianummer 3"/>
          <p:cNvSpPr>
            <a:spLocks noGrp="1"/>
          </p:cNvSpPr>
          <p:nvPr>
            <p:ph type="sldNum" sz="quarter" idx="11"/>
          </p:nvPr>
        </p:nvSpPr>
        <p:spPr/>
        <p:txBody>
          <a:bodyPr/>
          <a:lstStyle/>
          <a:p>
            <a:fld id="{18505D4B-7779-46CA-9F34-AD15D64EF2DF}" type="slidenum">
              <a:rPr lang="nl-BE" smtClean="0"/>
              <a:t>‹nr.›</a:t>
            </a:fld>
            <a:endParaRPr lang="nl-BE"/>
          </a:p>
        </p:txBody>
      </p:sp>
      <p:sp>
        <p:nvSpPr>
          <p:cNvPr id="9" name="Tijdelijke aanduiding voor datum 5"/>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B5ED2-FF39-4ED4-92A1-AAAD9EFD88D0}" type="datetimeFigureOut">
              <a:rPr lang="nl-BE" smtClean="0"/>
              <a:t>8/06/2021</a:t>
            </a:fld>
            <a:endParaRPr lang="nl-BE"/>
          </a:p>
        </p:txBody>
      </p:sp>
    </p:spTree>
    <p:extLst>
      <p:ext uri="{BB962C8B-B14F-4D97-AF65-F5344CB8AC3E}">
        <p14:creationId xmlns:p14="http://schemas.microsoft.com/office/powerpoint/2010/main" val="3157052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dia Optie 2 - Wit">
    <p:bg>
      <p:bgPr>
        <a:solidFill>
          <a:srgbClr val="FFFFFF"/>
        </a:solidFill>
        <a:effectLst/>
      </p:bgPr>
    </p:bg>
    <p:spTree>
      <p:nvGrpSpPr>
        <p:cNvPr id="1" name=""/>
        <p:cNvGrpSpPr/>
        <p:nvPr/>
      </p:nvGrpSpPr>
      <p:grpSpPr>
        <a:xfrm>
          <a:off x="0" y="0"/>
          <a:ext cx="0" cy="0"/>
          <a:chOff x="0" y="0"/>
          <a:chExt cx="0" cy="0"/>
        </a:xfrm>
      </p:grpSpPr>
      <p:pic>
        <p:nvPicPr>
          <p:cNvPr id="4" name="Afbeelding 3"/>
          <p:cNvPicPr>
            <a:picLocks noChangeAspect="1"/>
          </p:cNvPicPr>
          <p:nvPr userDrawn="1"/>
        </p:nvPicPr>
        <p:blipFill rotWithShape="1">
          <a:blip r:embed="rId2" cstate="print">
            <a:extLst>
              <a:ext uri="{28A0092B-C50C-407E-A947-70E740481C1C}">
                <a14:useLocalDpi xmlns:a14="http://schemas.microsoft.com/office/drawing/2010/main"/>
              </a:ext>
            </a:extLst>
          </a:blip>
          <a:srcRect l="11886" t="19832" b="20078"/>
          <a:stretch/>
        </p:blipFill>
        <p:spPr>
          <a:xfrm>
            <a:off x="-19050" y="-9525"/>
            <a:ext cx="7137182" cy="4867275"/>
          </a:xfrm>
          <a:prstGeom prst="rect">
            <a:avLst/>
          </a:prstGeom>
        </p:spPr>
      </p:pic>
      <p:sp>
        <p:nvSpPr>
          <p:cNvPr id="5" name="Rectangle 3"/>
          <p:cNvSpPr/>
          <p:nvPr userDrawn="1"/>
        </p:nvSpPr>
        <p:spPr>
          <a:xfrm>
            <a:off x="0" y="4846284"/>
            <a:ext cx="12192000" cy="1646238"/>
          </a:xfrm>
          <a:prstGeom prst="rect">
            <a:avLst/>
          </a:prstGeom>
          <a:solidFill>
            <a:srgbClr val="E0004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el 1"/>
          <p:cNvSpPr>
            <a:spLocks noGrp="1" noChangeAspect="1"/>
          </p:cNvSpPr>
          <p:nvPr>
            <p:ph type="ctrTitle"/>
          </p:nvPr>
        </p:nvSpPr>
        <p:spPr>
          <a:xfrm>
            <a:off x="7118133" y="2717065"/>
            <a:ext cx="4741332" cy="2129220"/>
          </a:xfrm>
        </p:spPr>
        <p:txBody>
          <a:bodyPr anchor="t">
            <a:noAutofit/>
          </a:bodyPr>
          <a:lstStyle>
            <a:lvl1pPr algn="l">
              <a:defRPr sz="4800">
                <a:solidFill>
                  <a:srgbClr val="002757"/>
                </a:solidFill>
              </a:defRPr>
            </a:lvl1pPr>
          </a:lstStyle>
          <a:p>
            <a:r>
              <a:rPr lang="nl-NL"/>
              <a:t>Klik om de stijl te bewerken</a:t>
            </a:r>
            <a:endParaRPr lang="nl-BE" dirty="0"/>
          </a:p>
        </p:txBody>
      </p:sp>
      <p:sp>
        <p:nvSpPr>
          <p:cNvPr id="3" name="Ondertitel 2"/>
          <p:cNvSpPr>
            <a:spLocks noGrp="1" noChangeAspect="1"/>
          </p:cNvSpPr>
          <p:nvPr>
            <p:ph type="subTitle" idx="1"/>
          </p:nvPr>
        </p:nvSpPr>
        <p:spPr>
          <a:xfrm>
            <a:off x="7118133" y="4846283"/>
            <a:ext cx="4741332" cy="1637784"/>
          </a:xfrm>
          <a:noFill/>
        </p:spPr>
        <p:txBody>
          <a:bodyPr anchor="ct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dirty="0"/>
          </a:p>
        </p:txBody>
      </p:sp>
      <p:pic>
        <p:nvPicPr>
          <p:cNvPr id="7" name="Afbeelding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5875" y="5183507"/>
            <a:ext cx="2760704" cy="955505"/>
          </a:xfrm>
          <a:prstGeom prst="rect">
            <a:avLst/>
          </a:prstGeom>
        </p:spPr>
      </p:pic>
      <p:sp>
        <p:nvSpPr>
          <p:cNvPr id="6" name="Tijdelijke aanduiding voor voettekst 5"/>
          <p:cNvSpPr>
            <a:spLocks noGrp="1"/>
          </p:cNvSpPr>
          <p:nvPr>
            <p:ph type="ftr" sz="quarter" idx="10"/>
          </p:nvPr>
        </p:nvSpPr>
        <p:spPr/>
        <p:txBody>
          <a:bodyPr/>
          <a:lstStyle/>
          <a:p>
            <a:endParaRPr lang="nl-BE"/>
          </a:p>
        </p:txBody>
      </p:sp>
      <p:sp>
        <p:nvSpPr>
          <p:cNvPr id="8" name="Tijdelijke aanduiding voor dianummer 7"/>
          <p:cNvSpPr>
            <a:spLocks noGrp="1"/>
          </p:cNvSpPr>
          <p:nvPr>
            <p:ph type="sldNum" sz="quarter" idx="11"/>
          </p:nvPr>
        </p:nvSpPr>
        <p:spPr/>
        <p:txBody>
          <a:bodyPr/>
          <a:lstStyle/>
          <a:p>
            <a:fld id="{18505D4B-7779-46CA-9F34-AD15D64EF2DF}" type="slidenum">
              <a:rPr lang="nl-BE" smtClean="0"/>
              <a:t>‹nr.›</a:t>
            </a:fld>
            <a:endParaRPr lang="nl-BE"/>
          </a:p>
        </p:txBody>
      </p:sp>
      <p:sp>
        <p:nvSpPr>
          <p:cNvPr id="9" name="Tijdelijke aanduiding voor datum 5"/>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B5ED2-FF39-4ED4-92A1-AAAD9EFD88D0}" type="datetimeFigureOut">
              <a:rPr lang="nl-BE" smtClean="0"/>
              <a:t>8/06/2021</a:t>
            </a:fld>
            <a:endParaRPr lang="nl-BE"/>
          </a:p>
        </p:txBody>
      </p:sp>
    </p:spTree>
    <p:extLst>
      <p:ext uri="{BB962C8B-B14F-4D97-AF65-F5344CB8AC3E}">
        <p14:creationId xmlns:p14="http://schemas.microsoft.com/office/powerpoint/2010/main" val="1609506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asisslide met titel - Optie 1">
    <p:spTree>
      <p:nvGrpSpPr>
        <p:cNvPr id="1" name=""/>
        <p:cNvGrpSpPr/>
        <p:nvPr/>
      </p:nvGrpSpPr>
      <p:grpSpPr>
        <a:xfrm>
          <a:off x="0" y="0"/>
          <a:ext cx="0" cy="0"/>
          <a:chOff x="0" y="0"/>
          <a:chExt cx="0" cy="0"/>
        </a:xfrm>
      </p:grpSpPr>
      <p:sp>
        <p:nvSpPr>
          <p:cNvPr id="2" name="Titel 1"/>
          <p:cNvSpPr>
            <a:spLocks noGrp="1"/>
          </p:cNvSpPr>
          <p:nvPr>
            <p:ph type="title"/>
          </p:nvPr>
        </p:nvSpPr>
        <p:spPr>
          <a:xfrm>
            <a:off x="1876778" y="365125"/>
            <a:ext cx="9948332" cy="1281113"/>
          </a:xfrm>
        </p:spPr>
        <p:txBody>
          <a:bodyPr>
            <a:noAutofit/>
          </a:bodyPr>
          <a:lstStyle/>
          <a:p>
            <a:r>
              <a:rPr lang="nl-NL"/>
              <a:t>Klik om de stijl te bewerken</a:t>
            </a:r>
            <a:endParaRPr lang="nl-BE" dirty="0"/>
          </a:p>
        </p:txBody>
      </p:sp>
      <p:sp>
        <p:nvSpPr>
          <p:cNvPr id="3" name="Tijdelijke aanduiding voor inhoud 2"/>
          <p:cNvSpPr>
            <a:spLocks noGrp="1"/>
          </p:cNvSpPr>
          <p:nvPr>
            <p:ph idx="1" hasCustomPrompt="1"/>
          </p:nvPr>
        </p:nvSpPr>
        <p:spPr>
          <a:xfrm>
            <a:off x="1876777" y="1825624"/>
            <a:ext cx="9948333" cy="4750153"/>
          </a:xfrm>
        </p:spPr>
        <p:txBody>
          <a:bodyPr>
            <a:noAutofit/>
          </a:bodyPr>
          <a:lstStyle>
            <a:lvl1pPr marL="352425" indent="-352425">
              <a:buClr>
                <a:srgbClr val="E00049"/>
              </a:buClr>
              <a:buFont typeface="Arial" panose="020B0604020202020204" pitchFamily="34" charset="0"/>
              <a:buChar char="•"/>
              <a:defRPr>
                <a:solidFill>
                  <a:srgbClr val="002757"/>
                </a:solidFill>
              </a:defRPr>
            </a:lvl1pPr>
            <a:lvl2pPr marL="800100" indent="-342900">
              <a:buClr>
                <a:srgbClr val="002757"/>
              </a:buClr>
              <a:buFont typeface="Wingdings" charset="2"/>
              <a:buChar char="§"/>
              <a:defRPr>
                <a:solidFill>
                  <a:srgbClr val="002757"/>
                </a:solidFill>
              </a:defRPr>
            </a:lvl2pPr>
            <a:lvl3pPr>
              <a:defRPr>
                <a:solidFill>
                  <a:srgbClr val="002757"/>
                </a:solidFill>
              </a:defRPr>
            </a:lvl3pPr>
            <a:lvl4pPr>
              <a:defRPr>
                <a:solidFill>
                  <a:srgbClr val="002757"/>
                </a:solidFill>
              </a:defRPr>
            </a:lvl4pPr>
            <a:lvl5pPr>
              <a:defRPr>
                <a:solidFill>
                  <a:srgbClr val="002757"/>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9" name="Afbeelding 8"/>
          <p:cNvPicPr>
            <a:picLocks noChangeAspect="1"/>
          </p:cNvPicPr>
          <p:nvPr userDrawn="1"/>
        </p:nvPicPr>
        <p:blipFill rotWithShape="1">
          <a:blip r:embed="rId2" cstate="print">
            <a:extLst>
              <a:ext uri="{28A0092B-C50C-407E-A947-70E740481C1C}">
                <a14:useLocalDpi xmlns:a14="http://schemas.microsoft.com/office/drawing/2010/main"/>
              </a:ext>
            </a:extLst>
          </a:blip>
          <a:srcRect l="15636" t="25895"/>
          <a:stretch/>
        </p:blipFill>
        <p:spPr>
          <a:xfrm>
            <a:off x="-19050" y="-19050"/>
            <a:ext cx="1895827" cy="1665288"/>
          </a:xfrm>
          <a:prstGeom prst="rect">
            <a:avLst/>
          </a:prstGeom>
        </p:spPr>
      </p:pic>
      <p:sp>
        <p:nvSpPr>
          <p:cNvPr id="4" name="Tijdelijke aanduiding voor voettekst 3"/>
          <p:cNvSpPr>
            <a:spLocks noGrp="1"/>
          </p:cNvSpPr>
          <p:nvPr>
            <p:ph type="ftr" sz="quarter" idx="10"/>
          </p:nvPr>
        </p:nvSpPr>
        <p:spPr/>
        <p:txBody>
          <a:bodyPr/>
          <a:lstStyle/>
          <a:p>
            <a:endParaRPr lang="nl-BE"/>
          </a:p>
        </p:txBody>
      </p:sp>
      <p:sp>
        <p:nvSpPr>
          <p:cNvPr id="5" name="Tijdelijke aanduiding voor dianummer 4"/>
          <p:cNvSpPr>
            <a:spLocks noGrp="1"/>
          </p:cNvSpPr>
          <p:nvPr>
            <p:ph type="sldNum" sz="quarter" idx="11"/>
          </p:nvPr>
        </p:nvSpPr>
        <p:spPr/>
        <p:txBody>
          <a:bodyPr/>
          <a:lstStyle/>
          <a:p>
            <a:fld id="{18505D4B-7779-46CA-9F34-AD15D64EF2DF}" type="slidenum">
              <a:rPr lang="nl-BE" smtClean="0"/>
              <a:t>‹nr.›</a:t>
            </a:fld>
            <a:endParaRPr lang="nl-BE"/>
          </a:p>
        </p:txBody>
      </p:sp>
      <p:sp>
        <p:nvSpPr>
          <p:cNvPr id="7" name="Tijdelijke aanduiding voor datum 5"/>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B5ED2-FF39-4ED4-92A1-AAAD9EFD88D0}" type="datetimeFigureOut">
              <a:rPr lang="nl-BE" smtClean="0"/>
              <a:t>8/06/2021</a:t>
            </a:fld>
            <a:endParaRPr lang="nl-BE"/>
          </a:p>
        </p:txBody>
      </p:sp>
    </p:spTree>
    <p:extLst>
      <p:ext uri="{BB962C8B-B14F-4D97-AF65-F5344CB8AC3E}">
        <p14:creationId xmlns:p14="http://schemas.microsoft.com/office/powerpoint/2010/main" val="3650394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Basisslide met titel - Optie 2">
    <p:spTree>
      <p:nvGrpSpPr>
        <p:cNvPr id="1" name=""/>
        <p:cNvGrpSpPr/>
        <p:nvPr/>
      </p:nvGrpSpPr>
      <p:grpSpPr>
        <a:xfrm>
          <a:off x="0" y="0"/>
          <a:ext cx="0" cy="0"/>
          <a:chOff x="0" y="0"/>
          <a:chExt cx="0" cy="0"/>
        </a:xfrm>
      </p:grpSpPr>
      <p:sp>
        <p:nvSpPr>
          <p:cNvPr id="4" name="Rectangle 3"/>
          <p:cNvSpPr/>
          <p:nvPr userDrawn="1"/>
        </p:nvSpPr>
        <p:spPr>
          <a:xfrm>
            <a:off x="0" y="0"/>
            <a:ext cx="12192000" cy="1646238"/>
          </a:xfrm>
          <a:prstGeom prst="rect">
            <a:avLst/>
          </a:prstGeom>
          <a:solidFill>
            <a:srgbClr val="E0004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1876778" y="365125"/>
            <a:ext cx="9948332" cy="1281113"/>
          </a:xfrm>
        </p:spPr>
        <p:txBody>
          <a:bodyPr/>
          <a:lstStyle>
            <a:lvl1pPr algn="r">
              <a:defRPr>
                <a:solidFill>
                  <a:schemeClr val="bg1"/>
                </a:solidFill>
              </a:defRPr>
            </a:lvl1pPr>
          </a:lstStyle>
          <a:p>
            <a:r>
              <a:rPr lang="nl-NL"/>
              <a:t>Klik om de stijl te bewerken</a:t>
            </a:r>
            <a:endParaRPr lang="nl-BE" dirty="0"/>
          </a:p>
        </p:txBody>
      </p:sp>
      <p:sp>
        <p:nvSpPr>
          <p:cNvPr id="3" name="Tijdelijke aanduiding voor inhoud 2"/>
          <p:cNvSpPr>
            <a:spLocks noGrp="1"/>
          </p:cNvSpPr>
          <p:nvPr>
            <p:ph idx="1" hasCustomPrompt="1"/>
          </p:nvPr>
        </p:nvSpPr>
        <p:spPr>
          <a:xfrm>
            <a:off x="1876777" y="1825625"/>
            <a:ext cx="9948333" cy="4242154"/>
          </a:xfrm>
        </p:spPr>
        <p:txBody>
          <a:bodyPr/>
          <a:lstStyle>
            <a:lvl1pPr marL="352425" indent="-352425">
              <a:buClr>
                <a:srgbClr val="E00049"/>
              </a:buClr>
              <a:buFont typeface="Arial" panose="020B0604020202020204" pitchFamily="34" charset="0"/>
              <a:buChar char="•"/>
              <a:defRPr>
                <a:solidFill>
                  <a:srgbClr val="002757"/>
                </a:solidFill>
              </a:defRPr>
            </a:lvl1pPr>
            <a:lvl2pPr marL="800100" indent="-342900">
              <a:buClr>
                <a:srgbClr val="002757"/>
              </a:buClr>
              <a:buFont typeface="Wingdings" charset="2"/>
              <a:buChar char="§"/>
              <a:defRPr>
                <a:solidFill>
                  <a:srgbClr val="002757"/>
                </a:solidFill>
              </a:defRPr>
            </a:lvl2pPr>
            <a:lvl3pPr>
              <a:defRPr>
                <a:solidFill>
                  <a:srgbClr val="002757"/>
                </a:solidFill>
              </a:defRPr>
            </a:lvl3pPr>
            <a:lvl4pPr>
              <a:defRPr>
                <a:solidFill>
                  <a:srgbClr val="002757"/>
                </a:solidFill>
              </a:defRPr>
            </a:lvl4pPr>
            <a:lvl5pPr>
              <a:defRPr>
                <a:solidFill>
                  <a:srgbClr val="002757"/>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3701" y="365125"/>
            <a:ext cx="2628281" cy="909672"/>
          </a:xfrm>
          <a:prstGeom prst="rect">
            <a:avLst/>
          </a:prstGeom>
        </p:spPr>
      </p:pic>
      <p:sp>
        <p:nvSpPr>
          <p:cNvPr id="5" name="Tijdelijke aanduiding voor voettekst 4"/>
          <p:cNvSpPr>
            <a:spLocks noGrp="1"/>
          </p:cNvSpPr>
          <p:nvPr>
            <p:ph type="ftr" sz="quarter" idx="10"/>
          </p:nvPr>
        </p:nvSpPr>
        <p:spPr/>
        <p:txBody>
          <a:bodyPr/>
          <a:lstStyle/>
          <a:p>
            <a:endParaRPr lang="nl-BE"/>
          </a:p>
        </p:txBody>
      </p:sp>
      <p:sp>
        <p:nvSpPr>
          <p:cNvPr id="7" name="Tijdelijke aanduiding voor dianummer 6"/>
          <p:cNvSpPr>
            <a:spLocks noGrp="1"/>
          </p:cNvSpPr>
          <p:nvPr>
            <p:ph type="sldNum" sz="quarter" idx="11"/>
          </p:nvPr>
        </p:nvSpPr>
        <p:spPr/>
        <p:txBody>
          <a:bodyPr/>
          <a:lstStyle/>
          <a:p>
            <a:fld id="{18505D4B-7779-46CA-9F34-AD15D64EF2DF}" type="slidenum">
              <a:rPr lang="nl-BE" smtClean="0"/>
              <a:t>‹nr.›</a:t>
            </a:fld>
            <a:endParaRPr lang="nl-BE"/>
          </a:p>
        </p:txBody>
      </p:sp>
      <p:sp>
        <p:nvSpPr>
          <p:cNvPr id="8" name="Tijdelijke aanduiding voor datum 5"/>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B5ED2-FF39-4ED4-92A1-AAAD9EFD88D0}" type="datetimeFigureOut">
              <a:rPr lang="nl-BE" smtClean="0"/>
              <a:t>8/06/2021</a:t>
            </a:fld>
            <a:endParaRPr lang="nl-BE"/>
          </a:p>
        </p:txBody>
      </p:sp>
    </p:spTree>
    <p:extLst>
      <p:ext uri="{BB962C8B-B14F-4D97-AF65-F5344CB8AC3E}">
        <p14:creationId xmlns:p14="http://schemas.microsoft.com/office/powerpoint/2010/main" val="3021902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asisslide met titel - Optie 3">
    <p:spTree>
      <p:nvGrpSpPr>
        <p:cNvPr id="1" name=""/>
        <p:cNvGrpSpPr/>
        <p:nvPr/>
      </p:nvGrpSpPr>
      <p:grpSpPr>
        <a:xfrm>
          <a:off x="0" y="0"/>
          <a:ext cx="0" cy="0"/>
          <a:chOff x="0" y="0"/>
          <a:chExt cx="0" cy="0"/>
        </a:xfrm>
      </p:grpSpPr>
      <p:sp>
        <p:nvSpPr>
          <p:cNvPr id="2" name="Titel 1"/>
          <p:cNvSpPr>
            <a:spLocks noGrp="1"/>
          </p:cNvSpPr>
          <p:nvPr>
            <p:ph type="title"/>
          </p:nvPr>
        </p:nvSpPr>
        <p:spPr>
          <a:xfrm>
            <a:off x="1876778" y="365125"/>
            <a:ext cx="9948332" cy="1281113"/>
          </a:xfrm>
        </p:spPr>
        <p:txBody>
          <a:bodyPr>
            <a:noAutofit/>
          </a:bodyPr>
          <a:lstStyle/>
          <a:p>
            <a:r>
              <a:rPr lang="nl-NL"/>
              <a:t>Klik om de stijl te bewerken</a:t>
            </a:r>
            <a:endParaRPr lang="nl-BE" dirty="0"/>
          </a:p>
        </p:txBody>
      </p:sp>
      <p:sp>
        <p:nvSpPr>
          <p:cNvPr id="3" name="Tijdelijke aanduiding voor inhoud 2"/>
          <p:cNvSpPr>
            <a:spLocks noGrp="1"/>
          </p:cNvSpPr>
          <p:nvPr>
            <p:ph idx="1"/>
          </p:nvPr>
        </p:nvSpPr>
        <p:spPr>
          <a:xfrm>
            <a:off x="1876777" y="1825625"/>
            <a:ext cx="9948333" cy="4242154"/>
          </a:xfrm>
        </p:spPr>
        <p:txBody>
          <a:bodyPr>
            <a:noAutofit/>
          </a:bodyPr>
          <a:lstStyle>
            <a:lvl1pPr marL="352425" indent="-352425">
              <a:buClr>
                <a:srgbClr val="E00049"/>
              </a:buClr>
              <a:buFont typeface="Arial" panose="020B0604020202020204" pitchFamily="34" charset="0"/>
              <a:buChar char="•"/>
              <a:defRPr>
                <a:solidFill>
                  <a:srgbClr val="002757"/>
                </a:solidFill>
              </a:defRPr>
            </a:lvl1pPr>
            <a:lvl2pPr marL="800100" indent="-342900">
              <a:buClr>
                <a:srgbClr val="002757"/>
              </a:buClr>
              <a:buFont typeface="Wingdings" charset="2"/>
              <a:buChar char="§"/>
              <a:defRPr>
                <a:solidFill>
                  <a:srgbClr val="002757"/>
                </a:solidFill>
              </a:defRPr>
            </a:lvl2pPr>
            <a:lvl3pPr>
              <a:defRPr>
                <a:solidFill>
                  <a:srgbClr val="002757"/>
                </a:solidFill>
              </a:defRPr>
            </a:lvl3pPr>
            <a:lvl4pPr>
              <a:defRPr>
                <a:solidFill>
                  <a:srgbClr val="002757"/>
                </a:solidFill>
              </a:defRPr>
            </a:lvl4pPr>
            <a:lvl5pPr>
              <a:defRPr>
                <a:solidFill>
                  <a:srgbClr val="002757"/>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4" name="Rectangle 3"/>
          <p:cNvSpPr/>
          <p:nvPr userDrawn="1"/>
        </p:nvSpPr>
        <p:spPr>
          <a:xfrm>
            <a:off x="0" y="0"/>
            <a:ext cx="1721556" cy="6858000"/>
          </a:xfrm>
          <a:prstGeom prst="rect">
            <a:avLst/>
          </a:prstGeom>
          <a:solidFill>
            <a:srgbClr val="E0004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262" y="6147113"/>
            <a:ext cx="1589034" cy="549979"/>
          </a:xfrm>
          <a:prstGeom prst="rect">
            <a:avLst/>
          </a:prstGeom>
        </p:spPr>
      </p:pic>
      <p:sp>
        <p:nvSpPr>
          <p:cNvPr id="5" name="Tijdelijke aanduiding voor voettekst 4"/>
          <p:cNvSpPr>
            <a:spLocks noGrp="1"/>
          </p:cNvSpPr>
          <p:nvPr>
            <p:ph type="ftr" sz="quarter" idx="10"/>
          </p:nvPr>
        </p:nvSpPr>
        <p:spPr/>
        <p:txBody>
          <a:bodyPr/>
          <a:lstStyle/>
          <a:p>
            <a:endParaRPr lang="nl-BE"/>
          </a:p>
        </p:txBody>
      </p:sp>
      <p:sp>
        <p:nvSpPr>
          <p:cNvPr id="6" name="Tijdelijke aanduiding voor dianummer 5"/>
          <p:cNvSpPr>
            <a:spLocks noGrp="1"/>
          </p:cNvSpPr>
          <p:nvPr>
            <p:ph type="sldNum" sz="quarter" idx="11"/>
          </p:nvPr>
        </p:nvSpPr>
        <p:spPr/>
        <p:txBody>
          <a:bodyPr/>
          <a:lstStyle/>
          <a:p>
            <a:fld id="{18505D4B-7779-46CA-9F34-AD15D64EF2DF}" type="slidenum">
              <a:rPr lang="nl-BE" smtClean="0"/>
              <a:t>‹nr.›</a:t>
            </a:fld>
            <a:endParaRPr lang="nl-BE"/>
          </a:p>
        </p:txBody>
      </p:sp>
      <p:sp>
        <p:nvSpPr>
          <p:cNvPr id="8" name="Tijdelijke aanduiding voor datum 5"/>
          <p:cNvSpPr>
            <a:spLocks noGrp="1"/>
          </p:cNvSpPr>
          <p:nvPr>
            <p:ph type="dt" sz="half" idx="2"/>
          </p:nvPr>
        </p:nvSpPr>
        <p:spPr>
          <a:xfrm>
            <a:off x="101569" y="111442"/>
            <a:ext cx="147323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B5ED2-FF39-4ED4-92A1-AAAD9EFD88D0}" type="datetimeFigureOut">
              <a:rPr lang="nl-BE" smtClean="0"/>
              <a:t>8/06/2021</a:t>
            </a:fld>
            <a:endParaRPr lang="nl-BE"/>
          </a:p>
        </p:txBody>
      </p:sp>
    </p:spTree>
    <p:extLst>
      <p:ext uri="{BB962C8B-B14F-4D97-AF65-F5344CB8AC3E}">
        <p14:creationId xmlns:p14="http://schemas.microsoft.com/office/powerpoint/2010/main" val="2868357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sisslide_ZonderTitel">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1876777" y="268111"/>
            <a:ext cx="9948333" cy="5799668"/>
          </a:xfrm>
        </p:spPr>
        <p:txBody>
          <a:bodyPr wrap="none">
            <a:noAutofit/>
          </a:bodyPr>
          <a:lstStyle>
            <a:lvl1pPr marL="352425" indent="-352425">
              <a:buClr>
                <a:srgbClr val="E00049"/>
              </a:buClr>
              <a:buFont typeface="Arial" panose="020B0604020202020204" pitchFamily="34" charset="0"/>
              <a:buChar char="•"/>
              <a:defRPr>
                <a:solidFill>
                  <a:srgbClr val="002757"/>
                </a:solidFill>
              </a:defRPr>
            </a:lvl1pPr>
            <a:lvl2pPr marL="800100" indent="-342900">
              <a:buClr>
                <a:srgbClr val="002757"/>
              </a:buClr>
              <a:buFont typeface="Wingdings" charset="2"/>
              <a:buChar char="§"/>
              <a:defRPr>
                <a:solidFill>
                  <a:srgbClr val="002757"/>
                </a:solidFill>
              </a:defRPr>
            </a:lvl2pPr>
            <a:lvl3pPr>
              <a:defRPr>
                <a:solidFill>
                  <a:srgbClr val="002757"/>
                </a:solidFill>
              </a:defRPr>
            </a:lvl3pPr>
            <a:lvl4pPr>
              <a:defRPr>
                <a:solidFill>
                  <a:srgbClr val="002757"/>
                </a:solidFill>
              </a:defRPr>
            </a:lvl4pPr>
            <a:lvl5pPr>
              <a:defRPr>
                <a:solidFill>
                  <a:srgbClr val="002757"/>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Rectangle 3"/>
          <p:cNvSpPr/>
          <p:nvPr userDrawn="1"/>
        </p:nvSpPr>
        <p:spPr>
          <a:xfrm>
            <a:off x="0" y="0"/>
            <a:ext cx="1721556" cy="6858000"/>
          </a:xfrm>
          <a:prstGeom prst="rect">
            <a:avLst/>
          </a:prstGeom>
          <a:solidFill>
            <a:srgbClr val="E0004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262" y="6147113"/>
            <a:ext cx="1589034" cy="549979"/>
          </a:xfrm>
          <a:prstGeom prst="rect">
            <a:avLst/>
          </a:prstGeom>
        </p:spPr>
      </p:pic>
      <p:sp>
        <p:nvSpPr>
          <p:cNvPr id="2" name="Tijdelijke aanduiding voor voettekst 1"/>
          <p:cNvSpPr>
            <a:spLocks noGrp="1"/>
          </p:cNvSpPr>
          <p:nvPr>
            <p:ph type="ftr" sz="quarter" idx="10"/>
          </p:nvPr>
        </p:nvSpPr>
        <p:spPr/>
        <p:txBody>
          <a:bodyPr/>
          <a:lstStyle/>
          <a:p>
            <a:endParaRPr lang="nl-BE"/>
          </a:p>
        </p:txBody>
      </p:sp>
      <p:sp>
        <p:nvSpPr>
          <p:cNvPr id="6" name="Tijdelijke aanduiding voor dianummer 5"/>
          <p:cNvSpPr>
            <a:spLocks noGrp="1"/>
          </p:cNvSpPr>
          <p:nvPr>
            <p:ph type="sldNum" sz="quarter" idx="11"/>
          </p:nvPr>
        </p:nvSpPr>
        <p:spPr/>
        <p:txBody>
          <a:bodyPr/>
          <a:lstStyle/>
          <a:p>
            <a:fld id="{18505D4B-7779-46CA-9F34-AD15D64EF2DF}" type="slidenum">
              <a:rPr lang="nl-BE" smtClean="0"/>
              <a:t>‹nr.›</a:t>
            </a:fld>
            <a:endParaRPr lang="nl-BE"/>
          </a:p>
        </p:txBody>
      </p:sp>
      <p:sp>
        <p:nvSpPr>
          <p:cNvPr id="7" name="Tijdelijke aanduiding voor datum 5"/>
          <p:cNvSpPr>
            <a:spLocks noGrp="1"/>
          </p:cNvSpPr>
          <p:nvPr>
            <p:ph type="dt" sz="half" idx="2"/>
          </p:nvPr>
        </p:nvSpPr>
        <p:spPr>
          <a:xfrm>
            <a:off x="106509" y="85548"/>
            <a:ext cx="150853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B5ED2-FF39-4ED4-92A1-AAAD9EFD88D0}" type="datetimeFigureOut">
              <a:rPr lang="nl-BE" smtClean="0"/>
              <a:t>8/06/2021</a:t>
            </a:fld>
            <a:endParaRPr lang="nl-BE"/>
          </a:p>
        </p:txBody>
      </p:sp>
    </p:spTree>
    <p:extLst>
      <p:ext uri="{BB962C8B-B14F-4D97-AF65-F5344CB8AC3E}">
        <p14:creationId xmlns:p14="http://schemas.microsoft.com/office/powerpoint/2010/main" val="2806411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nl-NL" dirty="0"/>
              <a:t>KLIK OM DE STIJL TE BEWERKEN</a:t>
            </a:r>
            <a:endParaRPr lang="nl-BE" dirty="0"/>
          </a:p>
        </p:txBody>
      </p:sp>
      <p:sp>
        <p:nvSpPr>
          <p:cNvPr id="3" name="Tijdelijke aanduiding voor tekst 2"/>
          <p:cNvSpPr>
            <a:spLocks noGrp="1"/>
          </p:cNvSpPr>
          <p:nvPr>
            <p:ph type="body" idx="1"/>
          </p:nvPr>
        </p:nvSpPr>
        <p:spPr>
          <a:xfrm>
            <a:off x="838200" y="1825624"/>
            <a:ext cx="10515600" cy="4750153"/>
          </a:xfrm>
          <a:prstGeom prst="rect">
            <a:avLst/>
          </a:prstGeom>
        </p:spPr>
        <p:txBody>
          <a:bodyPr vert="horz" lIns="91440" tIns="45720" rIns="91440" bIns="45720" rtlCol="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voettekst 3"/>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5" name="Tijdelijke aanduiding voor dianummer 4"/>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505D4B-7779-46CA-9F34-AD15D64EF2DF}" type="slidenum">
              <a:rPr lang="nl-BE" smtClean="0"/>
              <a:t>‹nr.›</a:t>
            </a:fld>
            <a:endParaRPr lang="nl-BE"/>
          </a:p>
        </p:txBody>
      </p:sp>
      <p:sp>
        <p:nvSpPr>
          <p:cNvPr id="6" name="Tijdelijke aanduiding voor datum 5"/>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B5ED2-FF39-4ED4-92A1-AAAD9EFD88D0}" type="datetimeFigureOut">
              <a:rPr lang="nl-BE" smtClean="0"/>
              <a:t>8/06/2021</a:t>
            </a:fld>
            <a:endParaRPr lang="nl-BE"/>
          </a:p>
        </p:txBody>
      </p:sp>
    </p:spTree>
    <p:extLst>
      <p:ext uri="{BB962C8B-B14F-4D97-AF65-F5344CB8AC3E}">
        <p14:creationId xmlns:p14="http://schemas.microsoft.com/office/powerpoint/2010/main" val="2189289548"/>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78" r:id="rId3"/>
    <p:sldLayoutId id="2147483675" r:id="rId4"/>
    <p:sldLayoutId id="2147483666" r:id="rId5"/>
    <p:sldLayoutId id="2147483650" r:id="rId6"/>
    <p:sldLayoutId id="2147483672" r:id="rId7"/>
    <p:sldLayoutId id="2147483660" r:id="rId8"/>
    <p:sldLayoutId id="2147483661" r:id="rId9"/>
    <p:sldLayoutId id="2147483662" r:id="rId10"/>
    <p:sldLayoutId id="2147483663" r:id="rId11"/>
    <p:sldLayoutId id="2147483664" r:id="rId12"/>
    <p:sldLayoutId id="2147483667" r:id="rId13"/>
  </p:sldLayoutIdLst>
  <p:txStyles>
    <p:titleStyle>
      <a:lvl1pPr algn="l" defTabSz="914400" rtl="0" eaLnBrk="1" latinLnBrk="0" hangingPunct="1">
        <a:lnSpc>
          <a:spcPct val="90000"/>
        </a:lnSpc>
        <a:spcBef>
          <a:spcPct val="0"/>
        </a:spcBef>
        <a:buNone/>
        <a:defRPr sz="4800" kern="1200">
          <a:solidFill>
            <a:srgbClr val="002757"/>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mailto:joris.piot@ucll.be" TargetMode="External"/><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hyperlink" Target="https://www.linkedin.com/in/joris-piot-493b3a2/" TargetMode="External"/><Relationship Id="rId4" Type="http://schemas.openxmlformats.org/officeDocument/2006/relationships/hyperlink" Target="https://www.linkedin.com/in/jorispio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66800" y="4780107"/>
            <a:ext cx="10083800" cy="1594556"/>
          </a:xfrm>
        </p:spPr>
        <p:txBody>
          <a:bodyPr>
            <a:normAutofit/>
          </a:bodyPr>
          <a:lstStyle/>
          <a:p>
            <a:pPr algn="ctr"/>
            <a:r>
              <a:rPr lang="nl-BE" dirty="0"/>
              <a:t>Verenigen tijdens en </a:t>
            </a:r>
            <a:r>
              <a:rPr lang="nl-BE" dirty="0" err="1"/>
              <a:t>bij-na</a:t>
            </a:r>
            <a:r>
              <a:rPr lang="nl-BE" dirty="0"/>
              <a:t> corona</a:t>
            </a:r>
            <a:br>
              <a:rPr lang="nl-BE" dirty="0"/>
            </a:br>
            <a:r>
              <a:rPr lang="nl-BE" sz="2000" dirty="0"/>
              <a:t>Beweging.net op 2 juni 2021</a:t>
            </a:r>
          </a:p>
        </p:txBody>
      </p:sp>
      <p:sp>
        <p:nvSpPr>
          <p:cNvPr id="3" name="Titel 1"/>
          <p:cNvSpPr txBox="1">
            <a:spLocks/>
          </p:cNvSpPr>
          <p:nvPr/>
        </p:nvSpPr>
        <p:spPr>
          <a:xfrm>
            <a:off x="949009" y="3463982"/>
            <a:ext cx="6112191" cy="842963"/>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800" kern="1200">
                <a:solidFill>
                  <a:schemeClr val="bg1"/>
                </a:solidFill>
                <a:latin typeface="+mj-lt"/>
                <a:ea typeface="+mj-ea"/>
                <a:cs typeface="+mj-cs"/>
              </a:defRPr>
            </a:lvl1pPr>
          </a:lstStyle>
          <a:p>
            <a:pPr algn="l"/>
            <a:endParaRPr lang="nl-BE" sz="2600" dirty="0"/>
          </a:p>
          <a:p>
            <a:pPr algn="l"/>
            <a:r>
              <a:rPr lang="nl-BE" sz="2600" dirty="0"/>
              <a:t>Campus Sociale School Heverlee</a:t>
            </a:r>
          </a:p>
          <a:p>
            <a:pPr algn="l"/>
            <a:r>
              <a:rPr lang="nl-BE" sz="2600" dirty="0"/>
              <a:t>        Sociaal Cultureel Werk</a:t>
            </a:r>
          </a:p>
          <a:p>
            <a:pPr algn="l"/>
            <a:r>
              <a:rPr lang="nl-BE" sz="2600" dirty="0"/>
              <a:t>                 Joris Piot</a:t>
            </a:r>
          </a:p>
        </p:txBody>
      </p:sp>
    </p:spTree>
    <p:extLst>
      <p:ext uri="{BB962C8B-B14F-4D97-AF65-F5344CB8AC3E}">
        <p14:creationId xmlns:p14="http://schemas.microsoft.com/office/powerpoint/2010/main" val="2264198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4000" b="1" dirty="0"/>
              <a:t>MOTIVATIE</a:t>
            </a:r>
          </a:p>
        </p:txBody>
      </p:sp>
      <p:sp>
        <p:nvSpPr>
          <p:cNvPr id="3" name="Tijdelijke aanduiding voor inhoud 2"/>
          <p:cNvSpPr>
            <a:spLocks noGrp="1"/>
          </p:cNvSpPr>
          <p:nvPr>
            <p:ph idx="1"/>
          </p:nvPr>
        </p:nvSpPr>
        <p:spPr/>
        <p:txBody>
          <a:bodyPr/>
          <a:lstStyle/>
          <a:p>
            <a:pPr marL="0" indent="0">
              <a:buNone/>
            </a:pPr>
            <a:endParaRPr lang="nl-BE" dirty="0"/>
          </a:p>
          <a:p>
            <a:r>
              <a:rPr lang="nl-BE" dirty="0"/>
              <a:t>Kom binnen met een groot wit blad …</a:t>
            </a:r>
          </a:p>
          <a:p>
            <a:endParaRPr lang="nl-BE" dirty="0"/>
          </a:p>
          <a:p>
            <a:r>
              <a:rPr lang="nl-BE" dirty="0"/>
              <a:t>Werk vanuit individuele motivatie naar collectieve motivatie.</a:t>
            </a:r>
          </a:p>
          <a:p>
            <a:endParaRPr lang="nl-BE" dirty="0"/>
          </a:p>
          <a:p>
            <a:r>
              <a:rPr lang="nl-BE" dirty="0"/>
              <a:t>Vertrek deze keer vanuit de motivatie van je vrijwilligers om tot activiteiten te komen.</a:t>
            </a:r>
          </a:p>
          <a:p>
            <a:endParaRPr lang="nl-BE" dirty="0"/>
          </a:p>
          <a:p>
            <a:r>
              <a:rPr lang="nl-BE" dirty="0"/>
              <a:t>Maak van je gemotiveerde vrijwilligers ronselaars die elk engagement van externen welkom heten </a:t>
            </a:r>
          </a:p>
          <a:p>
            <a:endParaRPr lang="nl-BE" dirty="0"/>
          </a:p>
          <a:p>
            <a:endParaRPr lang="nl-BE" dirty="0"/>
          </a:p>
          <a:p>
            <a:endParaRPr lang="nl-BE" dirty="0"/>
          </a:p>
          <a:p>
            <a:endParaRPr lang="nl-BE" dirty="0"/>
          </a:p>
          <a:p>
            <a:endParaRPr lang="nl-BE" dirty="0"/>
          </a:p>
        </p:txBody>
      </p:sp>
    </p:spTree>
    <p:extLst>
      <p:ext uri="{BB962C8B-B14F-4D97-AF65-F5344CB8AC3E}">
        <p14:creationId xmlns:p14="http://schemas.microsoft.com/office/powerpoint/2010/main" val="2046937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4" name="Afbeelding 3"/>
          <p:cNvPicPr>
            <a:picLocks noChangeAspect="1"/>
          </p:cNvPicPr>
          <p:nvPr/>
        </p:nvPicPr>
        <p:blipFill rotWithShape="1">
          <a:blip r:embed="rId2"/>
          <a:srcRect l="9728" t="8167" r="8367" b="4612"/>
          <a:stretch/>
        </p:blipFill>
        <p:spPr>
          <a:xfrm>
            <a:off x="957942" y="0"/>
            <a:ext cx="10304118" cy="6858000"/>
          </a:xfrm>
          <a:prstGeom prst="rect">
            <a:avLst/>
          </a:prstGeom>
        </p:spPr>
      </p:pic>
    </p:spTree>
    <p:extLst>
      <p:ext uri="{BB962C8B-B14F-4D97-AF65-F5344CB8AC3E}">
        <p14:creationId xmlns:p14="http://schemas.microsoft.com/office/powerpoint/2010/main" val="1956405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19416" y="88777"/>
            <a:ext cx="9605693" cy="878889"/>
          </a:xfrm>
        </p:spPr>
        <p:txBody>
          <a:bodyPr/>
          <a:lstStyle/>
          <a:p>
            <a:r>
              <a:rPr lang="nl-BE" sz="4000" b="1" dirty="0"/>
              <a:t>VERGADERING</a:t>
            </a:r>
          </a:p>
        </p:txBody>
      </p:sp>
      <p:sp>
        <p:nvSpPr>
          <p:cNvPr id="3" name="Tijdelijke aanduiding voor inhoud 2"/>
          <p:cNvSpPr>
            <a:spLocks noGrp="1"/>
          </p:cNvSpPr>
          <p:nvPr>
            <p:ph idx="1"/>
          </p:nvPr>
        </p:nvSpPr>
        <p:spPr>
          <a:xfrm>
            <a:off x="1876777" y="1127464"/>
            <a:ext cx="9948333" cy="5448314"/>
          </a:xfrm>
        </p:spPr>
        <p:txBody>
          <a:bodyPr/>
          <a:lstStyle/>
          <a:p>
            <a:r>
              <a:rPr lang="nl-BE" dirty="0"/>
              <a:t>Vrijwilligersgroepen blijven de sterkste dragers van verenigingen, wel nood aan regelmatig onderhoud</a:t>
            </a:r>
          </a:p>
          <a:p>
            <a:pPr lvl="1"/>
            <a:r>
              <a:rPr lang="nl-BE" dirty="0"/>
              <a:t>stoppen is een optie, als groep of als lid</a:t>
            </a:r>
          </a:p>
          <a:p>
            <a:pPr lvl="1"/>
            <a:r>
              <a:rPr lang="nl-BE" dirty="0"/>
              <a:t>doorstromen en/of meanderen</a:t>
            </a:r>
          </a:p>
          <a:p>
            <a:pPr lvl="1"/>
            <a:r>
              <a:rPr lang="nl-BE" dirty="0"/>
              <a:t>extra functie voor relatie</a:t>
            </a:r>
          </a:p>
          <a:p>
            <a:endParaRPr lang="nl-BE" dirty="0"/>
          </a:p>
          <a:p>
            <a:r>
              <a:rPr lang="nl-BE" dirty="0"/>
              <a:t>Vrijwillige inzet kent meer gedaanten dan enkel lokale groepen. Werkgroepen, pop-up-projecten …</a:t>
            </a:r>
          </a:p>
          <a:p>
            <a:endParaRPr lang="nl-BE" dirty="0"/>
          </a:p>
          <a:p>
            <a:r>
              <a:rPr lang="nl-BE" dirty="0"/>
              <a:t>Werkvormen aanbieden voor controverse</a:t>
            </a:r>
          </a:p>
          <a:p>
            <a:endParaRPr lang="nl-BE" dirty="0"/>
          </a:p>
          <a:p>
            <a:r>
              <a:rPr lang="nl-BE" dirty="0"/>
              <a:t>Aandacht voor overzicht en verbondenheid!</a:t>
            </a:r>
          </a:p>
          <a:p>
            <a:pPr marL="0" indent="0">
              <a:buNone/>
            </a:pPr>
            <a:endParaRPr lang="nl-BE" dirty="0"/>
          </a:p>
          <a:p>
            <a:pPr marL="0" indent="0">
              <a:buNone/>
            </a:pPr>
            <a:endParaRPr lang="nl-BE" dirty="0"/>
          </a:p>
          <a:p>
            <a:endParaRPr lang="nl-BE" dirty="0"/>
          </a:p>
          <a:p>
            <a:endParaRPr lang="nl-BE" dirty="0"/>
          </a:p>
        </p:txBody>
      </p:sp>
    </p:spTree>
    <p:extLst>
      <p:ext uri="{BB962C8B-B14F-4D97-AF65-F5344CB8AC3E}">
        <p14:creationId xmlns:p14="http://schemas.microsoft.com/office/powerpoint/2010/main" val="2744361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19416" y="365126"/>
            <a:ext cx="9605693" cy="584786"/>
          </a:xfrm>
        </p:spPr>
        <p:txBody>
          <a:bodyPr/>
          <a:lstStyle/>
          <a:p>
            <a:r>
              <a:rPr lang="nl-BE" sz="4000" b="1" dirty="0"/>
              <a:t>FUNCTIES</a:t>
            </a:r>
          </a:p>
        </p:txBody>
      </p:sp>
      <p:sp>
        <p:nvSpPr>
          <p:cNvPr id="3" name="Tijdelijke aanduiding voor inhoud 2"/>
          <p:cNvSpPr>
            <a:spLocks noGrp="1"/>
          </p:cNvSpPr>
          <p:nvPr>
            <p:ph idx="1"/>
          </p:nvPr>
        </p:nvSpPr>
        <p:spPr>
          <a:xfrm>
            <a:off x="1876777" y="1136342"/>
            <a:ext cx="9948333" cy="5439436"/>
          </a:xfrm>
        </p:spPr>
        <p:txBody>
          <a:bodyPr/>
          <a:lstStyle/>
          <a:p>
            <a:r>
              <a:rPr lang="nl-BE" dirty="0"/>
              <a:t>Vorm teams die plezier aan elkaar hebben</a:t>
            </a:r>
          </a:p>
          <a:p>
            <a:endParaRPr lang="nl-BE" dirty="0"/>
          </a:p>
          <a:p>
            <a:r>
              <a:rPr lang="nl-BE" dirty="0"/>
              <a:t>Denk vanaf het begin van je functie aan opvolging, deel zoveel als mogelijk verantwoordelijkheid</a:t>
            </a:r>
          </a:p>
          <a:p>
            <a:endParaRPr lang="nl-BE" dirty="0"/>
          </a:p>
          <a:p>
            <a:r>
              <a:rPr lang="nl-BE" dirty="0"/>
              <a:t>Stop tijdig en laat desnoods de stoel leeg, gun de ervaring en laat andere oplossingen toe</a:t>
            </a:r>
          </a:p>
          <a:p>
            <a:endParaRPr lang="nl-BE" dirty="0"/>
          </a:p>
          <a:p>
            <a:r>
              <a:rPr lang="nl-BE" dirty="0"/>
              <a:t>Leiderschapstraject: vorming, intervisie, groot feest</a:t>
            </a:r>
          </a:p>
          <a:p>
            <a:pPr lvl="1"/>
            <a:r>
              <a:rPr lang="nl-BE" dirty="0"/>
              <a:t>Waarom – hoe – wat</a:t>
            </a:r>
          </a:p>
          <a:p>
            <a:pPr lvl="1"/>
            <a:r>
              <a:rPr lang="nl-BE" dirty="0"/>
              <a:t>Impact zien</a:t>
            </a:r>
          </a:p>
          <a:p>
            <a:pPr lvl="1"/>
            <a:r>
              <a:rPr lang="nl-BE" dirty="0"/>
              <a:t>Vooral verbinden en de bal laten rollen</a:t>
            </a:r>
          </a:p>
          <a:p>
            <a:endParaRPr lang="nl-BE" dirty="0"/>
          </a:p>
          <a:p>
            <a:endParaRPr lang="nl-BE" dirty="0"/>
          </a:p>
          <a:p>
            <a:endParaRPr lang="nl-BE" dirty="0"/>
          </a:p>
          <a:p>
            <a:pPr marL="0" indent="0">
              <a:buNone/>
            </a:pPr>
            <a:endParaRPr lang="nl-BE" dirty="0"/>
          </a:p>
          <a:p>
            <a:pPr marL="0" indent="0">
              <a:buNone/>
            </a:pPr>
            <a:endParaRPr lang="nl-BE" dirty="0"/>
          </a:p>
          <a:p>
            <a:endParaRPr lang="nl-BE" dirty="0"/>
          </a:p>
          <a:p>
            <a:endParaRPr lang="nl-BE" dirty="0"/>
          </a:p>
        </p:txBody>
      </p:sp>
    </p:spTree>
    <p:extLst>
      <p:ext uri="{BB962C8B-B14F-4D97-AF65-F5344CB8AC3E}">
        <p14:creationId xmlns:p14="http://schemas.microsoft.com/office/powerpoint/2010/main" val="705096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03FC85-A38C-4A6E-AD5D-72A931B13519}"/>
              </a:ext>
            </a:extLst>
          </p:cNvPr>
          <p:cNvSpPr>
            <a:spLocks noGrp="1"/>
          </p:cNvSpPr>
          <p:nvPr>
            <p:ph type="title"/>
          </p:nvPr>
        </p:nvSpPr>
        <p:spPr>
          <a:xfrm>
            <a:off x="1876778" y="365125"/>
            <a:ext cx="9948332" cy="3931667"/>
          </a:xfrm>
        </p:spPr>
        <p:txBody>
          <a:bodyPr/>
          <a:lstStyle/>
          <a:p>
            <a:pPr algn="ctr"/>
            <a:r>
              <a:rPr lang="nl-BE" dirty="0"/>
              <a:t>BIJ-NA CORONA</a:t>
            </a:r>
            <a:br>
              <a:rPr lang="nl-BE" dirty="0"/>
            </a:br>
            <a:br>
              <a:rPr lang="nl-BE" dirty="0"/>
            </a:br>
            <a:r>
              <a:rPr lang="nl-BE" dirty="0"/>
              <a:t>Kans of bedreiging?</a:t>
            </a:r>
            <a:br>
              <a:rPr lang="nl-BE" dirty="0"/>
            </a:br>
            <a:endParaRPr lang="nl-BE" dirty="0"/>
          </a:p>
        </p:txBody>
      </p:sp>
      <p:sp>
        <p:nvSpPr>
          <p:cNvPr id="3" name="Tijdelijke aanduiding voor inhoud 2">
            <a:extLst>
              <a:ext uri="{FF2B5EF4-FFF2-40B4-BE49-F238E27FC236}">
                <a16:creationId xmlns:a16="http://schemas.microsoft.com/office/drawing/2014/main" id="{3409BF4F-0379-43F1-95C8-CC3761279826}"/>
              </a:ext>
            </a:extLst>
          </p:cNvPr>
          <p:cNvSpPr>
            <a:spLocks noGrp="1"/>
          </p:cNvSpPr>
          <p:nvPr>
            <p:ph idx="1"/>
          </p:nvPr>
        </p:nvSpPr>
        <p:spPr>
          <a:xfrm>
            <a:off x="1743612" y="3258105"/>
            <a:ext cx="9948333" cy="3285038"/>
          </a:xfrm>
        </p:spPr>
        <p:txBody>
          <a:bodyPr/>
          <a:lstStyle/>
          <a:p>
            <a:endParaRPr lang="nl-BE" dirty="0"/>
          </a:p>
          <a:p>
            <a:endParaRPr lang="nl-BE" dirty="0"/>
          </a:p>
          <a:p>
            <a:endParaRPr lang="nl-BE" dirty="0"/>
          </a:p>
          <a:p>
            <a:pPr marL="0" indent="0">
              <a:buNone/>
            </a:pPr>
            <a:r>
              <a:rPr lang="nl-BE" dirty="0"/>
              <a:t>Vraag en antwoord</a:t>
            </a:r>
          </a:p>
        </p:txBody>
      </p:sp>
    </p:spTree>
    <p:extLst>
      <p:ext uri="{BB962C8B-B14F-4D97-AF65-F5344CB8AC3E}">
        <p14:creationId xmlns:p14="http://schemas.microsoft.com/office/powerpoint/2010/main" val="4044027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2"/>
          <a:srcRect l="35456" t="13644" r="35581" b="17226"/>
          <a:stretch/>
        </p:blipFill>
        <p:spPr>
          <a:xfrm>
            <a:off x="7734300" y="1676400"/>
            <a:ext cx="3556000" cy="5304852"/>
          </a:xfrm>
          <a:prstGeom prst="rect">
            <a:avLst/>
          </a:prstGeom>
        </p:spPr>
      </p:pic>
      <p:sp>
        <p:nvSpPr>
          <p:cNvPr id="6" name="Tijdelijke aanduiding voor inhoud 2"/>
          <p:cNvSpPr>
            <a:spLocks noGrp="1"/>
          </p:cNvSpPr>
          <p:nvPr>
            <p:ph idx="1"/>
          </p:nvPr>
        </p:nvSpPr>
        <p:spPr>
          <a:xfrm>
            <a:off x="2232378" y="2883159"/>
            <a:ext cx="6060722" cy="1930141"/>
          </a:xfrm>
        </p:spPr>
        <p:txBody>
          <a:bodyPr/>
          <a:lstStyle/>
          <a:p>
            <a:pPr marL="0" indent="0">
              <a:buNone/>
            </a:pPr>
            <a:endParaRPr lang="nl-BE" dirty="0">
              <a:hlinkClick r:id="rId3"/>
            </a:endParaRPr>
          </a:p>
          <a:p>
            <a:pPr marL="0" indent="0">
              <a:buNone/>
            </a:pPr>
            <a:r>
              <a:rPr lang="nl-BE" dirty="0">
                <a:hlinkClick r:id="rId3"/>
              </a:rPr>
              <a:t>joris.piot@ucll.be</a:t>
            </a:r>
            <a:endParaRPr lang="nl-BE" dirty="0"/>
          </a:p>
          <a:p>
            <a:pPr marL="0" indent="0">
              <a:buNone/>
            </a:pPr>
            <a:endParaRPr lang="nl-BE" dirty="0"/>
          </a:p>
          <a:p>
            <a:pPr marL="0" indent="0">
              <a:buNone/>
            </a:pPr>
            <a:r>
              <a:rPr lang="nl-BE" dirty="0"/>
              <a:t>	</a:t>
            </a:r>
            <a:r>
              <a:rPr lang="nl-BE" sz="1800" dirty="0">
                <a:hlinkClick r:id="rId4"/>
              </a:rPr>
              <a:t>https://www.linkedin.com/in/jorispiot</a:t>
            </a:r>
            <a:endParaRPr lang="nl-BE" dirty="0"/>
          </a:p>
          <a:p>
            <a:pPr marL="0" indent="0">
              <a:buNone/>
            </a:pPr>
            <a:endParaRPr lang="nl-BE" dirty="0"/>
          </a:p>
        </p:txBody>
      </p:sp>
      <p:pic>
        <p:nvPicPr>
          <p:cNvPr id="1026" name="Picture 2" descr="Afbeeldingsresultaat voor linkedin 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19678" y="4305300"/>
            <a:ext cx="776178" cy="776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295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4" name="Afbeelding 3"/>
          <p:cNvPicPr>
            <a:picLocks noChangeAspect="1"/>
          </p:cNvPicPr>
          <p:nvPr/>
        </p:nvPicPr>
        <p:blipFill rotWithShape="1">
          <a:blip r:embed="rId2"/>
          <a:srcRect l="9728" t="8167" r="8367" b="4612"/>
          <a:stretch/>
        </p:blipFill>
        <p:spPr>
          <a:xfrm>
            <a:off x="957942" y="0"/>
            <a:ext cx="10304118" cy="6858000"/>
          </a:xfrm>
          <a:prstGeom prst="rect">
            <a:avLst/>
          </a:prstGeom>
        </p:spPr>
      </p:pic>
    </p:spTree>
    <p:extLst>
      <p:ext uri="{BB962C8B-B14F-4D97-AF65-F5344CB8AC3E}">
        <p14:creationId xmlns:p14="http://schemas.microsoft.com/office/powerpoint/2010/main" val="2192551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28294" y="102637"/>
            <a:ext cx="10365553" cy="1388812"/>
          </a:xfrm>
        </p:spPr>
        <p:txBody>
          <a:bodyPr/>
          <a:lstStyle/>
          <a:p>
            <a:r>
              <a:rPr lang="nl-BE" sz="3600" b="1" dirty="0"/>
              <a:t>OMGEVING &amp; CORONA</a:t>
            </a:r>
          </a:p>
        </p:txBody>
      </p:sp>
      <p:sp>
        <p:nvSpPr>
          <p:cNvPr id="3" name="Tijdelijke aanduiding voor inhoud 2"/>
          <p:cNvSpPr>
            <a:spLocks noGrp="1"/>
          </p:cNvSpPr>
          <p:nvPr>
            <p:ph idx="1"/>
          </p:nvPr>
        </p:nvSpPr>
        <p:spPr>
          <a:xfrm>
            <a:off x="1746148" y="1303109"/>
            <a:ext cx="9948333" cy="5340287"/>
          </a:xfrm>
        </p:spPr>
        <p:txBody>
          <a:bodyPr/>
          <a:lstStyle/>
          <a:p>
            <a:pPr>
              <a:lnSpc>
                <a:spcPct val="150000"/>
              </a:lnSpc>
            </a:pPr>
            <a:r>
              <a:rPr lang="nl-BE" sz="2600" dirty="0"/>
              <a:t>Vrijwillig engagement mag (nog) niet in de vertrouwde vorm</a:t>
            </a:r>
          </a:p>
          <a:p>
            <a:pPr>
              <a:lnSpc>
                <a:spcPct val="150000"/>
              </a:lnSpc>
            </a:pPr>
            <a:endParaRPr lang="nl-BE" sz="2600" dirty="0"/>
          </a:p>
          <a:p>
            <a:pPr>
              <a:lnSpc>
                <a:spcPct val="150000"/>
              </a:lnSpc>
            </a:pPr>
            <a:r>
              <a:rPr lang="nl-BE" sz="2600" dirty="0"/>
              <a:t>Storm in het verenigingswoud</a:t>
            </a:r>
          </a:p>
          <a:p>
            <a:pPr>
              <a:lnSpc>
                <a:spcPct val="150000"/>
              </a:lnSpc>
            </a:pPr>
            <a:endParaRPr lang="nl-BE" sz="2600" dirty="0"/>
          </a:p>
          <a:p>
            <a:pPr>
              <a:lnSpc>
                <a:spcPct val="150000"/>
              </a:lnSpc>
            </a:pPr>
            <a:r>
              <a:rPr lang="nl-BE" sz="2600" dirty="0"/>
              <a:t>Churchill “Never waste a </a:t>
            </a:r>
            <a:r>
              <a:rPr lang="nl-BE" sz="2600" dirty="0" err="1"/>
              <a:t>good</a:t>
            </a:r>
            <a:r>
              <a:rPr lang="nl-BE" sz="2600" dirty="0"/>
              <a:t> crisis”</a:t>
            </a:r>
          </a:p>
          <a:p>
            <a:pPr>
              <a:lnSpc>
                <a:spcPct val="150000"/>
              </a:lnSpc>
            </a:pPr>
            <a:endParaRPr lang="nl-BE" sz="2600" dirty="0"/>
          </a:p>
          <a:p>
            <a:pPr lvl="0">
              <a:lnSpc>
                <a:spcPct val="150000"/>
              </a:lnSpc>
            </a:pPr>
            <a:r>
              <a:rPr lang="nl-BE" sz="2600" dirty="0"/>
              <a:t>Onderzoek samen ‘bedreiging of/en kans??’</a:t>
            </a:r>
          </a:p>
          <a:p>
            <a:pPr marL="457200" lvl="1" indent="0">
              <a:lnSpc>
                <a:spcPct val="150000"/>
              </a:lnSpc>
              <a:buNone/>
            </a:pPr>
            <a:endParaRPr lang="nl-BE" sz="2200" dirty="0"/>
          </a:p>
        </p:txBody>
      </p:sp>
    </p:spTree>
    <p:extLst>
      <p:ext uri="{BB962C8B-B14F-4D97-AF65-F5344CB8AC3E}">
        <p14:creationId xmlns:p14="http://schemas.microsoft.com/office/powerpoint/2010/main" val="582812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81560" y="365125"/>
            <a:ext cx="9543549" cy="1281113"/>
          </a:xfrm>
        </p:spPr>
        <p:txBody>
          <a:bodyPr/>
          <a:lstStyle/>
          <a:p>
            <a:r>
              <a:rPr lang="nl-BE" sz="4000" b="1" dirty="0"/>
              <a:t>VERHAAL</a:t>
            </a:r>
          </a:p>
        </p:txBody>
      </p:sp>
      <p:sp>
        <p:nvSpPr>
          <p:cNvPr id="3" name="Tijdelijke aanduiding voor inhoud 2"/>
          <p:cNvSpPr>
            <a:spLocks noGrp="1"/>
          </p:cNvSpPr>
          <p:nvPr>
            <p:ph idx="1"/>
          </p:nvPr>
        </p:nvSpPr>
        <p:spPr/>
        <p:txBody>
          <a:bodyPr/>
          <a:lstStyle/>
          <a:p>
            <a:pPr marL="0" indent="0">
              <a:buNone/>
            </a:pPr>
            <a:endParaRPr lang="nl-BE" dirty="0"/>
          </a:p>
          <a:p>
            <a:r>
              <a:rPr lang="nl-BE" dirty="0"/>
              <a:t>Gaan we akkoord dat corona onze samenleving duwt naar ieder-voor-zich en </a:t>
            </a:r>
            <a:r>
              <a:rPr lang="nl-BE" dirty="0" err="1"/>
              <a:t>topdown</a:t>
            </a:r>
            <a:r>
              <a:rPr lang="nl-BE" dirty="0"/>
              <a:t>-</a:t>
            </a:r>
            <a:r>
              <a:rPr lang="nl-BE" dirty="0" err="1"/>
              <a:t>crisis-management</a:t>
            </a:r>
            <a:r>
              <a:rPr lang="nl-BE" dirty="0"/>
              <a:t>?</a:t>
            </a:r>
          </a:p>
          <a:p>
            <a:endParaRPr lang="nl-BE" dirty="0"/>
          </a:p>
          <a:p>
            <a:r>
              <a:rPr lang="nl-BE" dirty="0"/>
              <a:t>Is ons verhaal/missie in deze corona-tijd zelfs niet meer dan ooit relevant? Solidariteit, zorg voor elkaar, verbinden, democratie, nood aan middenveld en overheid …</a:t>
            </a:r>
          </a:p>
          <a:p>
            <a:pPr marL="0" indent="0">
              <a:buNone/>
            </a:pPr>
            <a:endParaRPr lang="nl-BE" dirty="0"/>
          </a:p>
          <a:p>
            <a:r>
              <a:rPr lang="nl-BE" dirty="0" err="1"/>
              <a:t>Ont-moet</a:t>
            </a:r>
            <a:r>
              <a:rPr lang="nl-BE" dirty="0"/>
              <a:t> vanuit wat corona op ieders welzijn en inzicht betekende, verbreedt dit en doe er iets mee!</a:t>
            </a:r>
          </a:p>
          <a:p>
            <a:endParaRPr lang="nl-BE" dirty="0"/>
          </a:p>
          <a:p>
            <a:endParaRPr lang="nl-BE" dirty="0"/>
          </a:p>
          <a:p>
            <a:endParaRPr lang="nl-BE" dirty="0"/>
          </a:p>
          <a:p>
            <a:endParaRPr lang="nl-BE" dirty="0"/>
          </a:p>
        </p:txBody>
      </p:sp>
    </p:spTree>
    <p:extLst>
      <p:ext uri="{BB962C8B-B14F-4D97-AF65-F5344CB8AC3E}">
        <p14:creationId xmlns:p14="http://schemas.microsoft.com/office/powerpoint/2010/main" val="1652795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43668" y="0"/>
            <a:ext cx="9948332" cy="1464815"/>
          </a:xfrm>
        </p:spPr>
        <p:txBody>
          <a:bodyPr/>
          <a:lstStyle/>
          <a:p>
            <a:r>
              <a:rPr lang="nl-BE" sz="4000" b="1" dirty="0"/>
              <a:t>ACTIVITEIT</a:t>
            </a:r>
          </a:p>
        </p:txBody>
      </p:sp>
      <p:sp>
        <p:nvSpPr>
          <p:cNvPr id="3" name="Tijdelijke aanduiding voor inhoud 2"/>
          <p:cNvSpPr>
            <a:spLocks noGrp="1"/>
          </p:cNvSpPr>
          <p:nvPr>
            <p:ph idx="1"/>
          </p:nvPr>
        </p:nvSpPr>
        <p:spPr>
          <a:xfrm>
            <a:off x="1876777" y="1669002"/>
            <a:ext cx="9948333" cy="4906775"/>
          </a:xfrm>
        </p:spPr>
        <p:txBody>
          <a:bodyPr/>
          <a:lstStyle/>
          <a:p>
            <a:r>
              <a:rPr lang="nl-BE" dirty="0"/>
              <a:t>Corona zal niet plots weg zijn, wel anders!</a:t>
            </a:r>
          </a:p>
          <a:p>
            <a:endParaRPr lang="nl-BE" dirty="0"/>
          </a:p>
          <a:p>
            <a:r>
              <a:rPr lang="nl-BE" dirty="0"/>
              <a:t>Louter herhalen van activiteiten is niet goed en nu zeker niet! Een andere omgeving vraagt andere activiteiten.</a:t>
            </a:r>
          </a:p>
          <a:p>
            <a:endParaRPr lang="nl-BE" dirty="0"/>
          </a:p>
          <a:p>
            <a:r>
              <a:rPr lang="nl-BE" dirty="0"/>
              <a:t>Stel activiteiten niet uit, maar waardeer en actualiseer het verhaal achter je activiteiten en je innoveert vanzelf. </a:t>
            </a:r>
          </a:p>
          <a:p>
            <a:endParaRPr lang="nl-BE" dirty="0"/>
          </a:p>
          <a:p>
            <a:r>
              <a:rPr lang="nl-BE" dirty="0"/>
              <a:t>Maak formats met zoveel als mogelijk mensversterkende veilige contacten. Probeer uit en leer … labo!!</a:t>
            </a:r>
          </a:p>
          <a:p>
            <a:endParaRPr lang="nl-BE" dirty="0"/>
          </a:p>
          <a:p>
            <a:endParaRPr lang="nl-BE" dirty="0"/>
          </a:p>
          <a:p>
            <a:endParaRPr lang="nl-BE" dirty="0"/>
          </a:p>
        </p:txBody>
      </p:sp>
    </p:spTree>
    <p:extLst>
      <p:ext uri="{BB962C8B-B14F-4D97-AF65-F5344CB8AC3E}">
        <p14:creationId xmlns:p14="http://schemas.microsoft.com/office/powerpoint/2010/main" val="1402030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43704" y="365125"/>
            <a:ext cx="9481405" cy="1281113"/>
          </a:xfrm>
        </p:spPr>
        <p:txBody>
          <a:bodyPr/>
          <a:lstStyle/>
          <a:p>
            <a:r>
              <a:rPr lang="nl-BE" sz="4000" b="1" dirty="0"/>
              <a:t>AANPAK</a:t>
            </a:r>
          </a:p>
        </p:txBody>
      </p:sp>
      <p:sp>
        <p:nvSpPr>
          <p:cNvPr id="3" name="Tijdelijke aanduiding voor inhoud 2"/>
          <p:cNvSpPr>
            <a:spLocks noGrp="1"/>
          </p:cNvSpPr>
          <p:nvPr>
            <p:ph idx="1"/>
          </p:nvPr>
        </p:nvSpPr>
        <p:spPr/>
        <p:txBody>
          <a:bodyPr/>
          <a:lstStyle/>
          <a:p>
            <a:r>
              <a:rPr lang="nl-BE" dirty="0"/>
              <a:t>Teveel routine schaadt, zo ook onaangepastheid aan een veranderende corona omgeving. </a:t>
            </a:r>
          </a:p>
          <a:p>
            <a:endParaRPr lang="nl-BE" dirty="0"/>
          </a:p>
          <a:p>
            <a:pPr lvl="0"/>
            <a:r>
              <a:rPr lang="nl-BE" dirty="0"/>
              <a:t>Wees je bewust van je aanpak als vereniging. Blijven we alles doen vanuit lokale groepen? </a:t>
            </a:r>
          </a:p>
          <a:p>
            <a:endParaRPr lang="nl-BE" dirty="0"/>
          </a:p>
          <a:p>
            <a:r>
              <a:rPr lang="nl-BE" dirty="0"/>
              <a:t>Werken we samen met anderen? Bieden we vertrouwen en ruimte? Kunnen we kort op de bal spelen? Zijn we toegankelijk? Experimenteren we en leren we eruit? Is alles wat we doen verbonden met elkaar? ...</a:t>
            </a:r>
          </a:p>
          <a:p>
            <a:endParaRPr lang="nl-BE" dirty="0"/>
          </a:p>
          <a:p>
            <a:endParaRPr lang="nl-BE" dirty="0"/>
          </a:p>
        </p:txBody>
      </p:sp>
    </p:spTree>
    <p:extLst>
      <p:ext uri="{BB962C8B-B14F-4D97-AF65-F5344CB8AC3E}">
        <p14:creationId xmlns:p14="http://schemas.microsoft.com/office/powerpoint/2010/main" val="628396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4" name="Afbeelding 3"/>
          <p:cNvPicPr>
            <a:picLocks noChangeAspect="1"/>
          </p:cNvPicPr>
          <p:nvPr/>
        </p:nvPicPr>
        <p:blipFill rotWithShape="1">
          <a:blip r:embed="rId2"/>
          <a:srcRect l="9728" t="8167" r="8367" b="4612"/>
          <a:stretch/>
        </p:blipFill>
        <p:spPr>
          <a:xfrm>
            <a:off x="957942" y="0"/>
            <a:ext cx="10304118" cy="6858000"/>
          </a:xfrm>
          <a:prstGeom prst="rect">
            <a:avLst/>
          </a:prstGeom>
        </p:spPr>
      </p:pic>
    </p:spTree>
    <p:extLst>
      <p:ext uri="{BB962C8B-B14F-4D97-AF65-F5344CB8AC3E}">
        <p14:creationId xmlns:p14="http://schemas.microsoft.com/office/powerpoint/2010/main" val="1442259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4000" b="1" dirty="0"/>
              <a:t>CONTACT</a:t>
            </a:r>
          </a:p>
        </p:txBody>
      </p:sp>
      <p:sp>
        <p:nvSpPr>
          <p:cNvPr id="3" name="Tijdelijke aanduiding voor inhoud 2"/>
          <p:cNvSpPr>
            <a:spLocks noGrp="1"/>
          </p:cNvSpPr>
          <p:nvPr>
            <p:ph idx="1"/>
          </p:nvPr>
        </p:nvSpPr>
        <p:spPr/>
        <p:txBody>
          <a:bodyPr/>
          <a:lstStyle/>
          <a:p>
            <a:pPr marL="0" indent="0">
              <a:buNone/>
            </a:pPr>
            <a:endParaRPr lang="nl-BE" dirty="0"/>
          </a:p>
          <a:p>
            <a:r>
              <a:rPr lang="nl-BE" dirty="0"/>
              <a:t>Verenigen behoeft kwaliteitsvol contact, creëer veilige formats (kleine groepen, virtueel, al wandelend, schrijvend, </a:t>
            </a:r>
            <a:r>
              <a:rPr lang="nl-BE" dirty="0" err="1"/>
              <a:t>geo</a:t>
            </a:r>
            <a:r>
              <a:rPr lang="nl-BE" dirty="0"/>
              <a:t>-catch, …). Voordeel: toegankelijker voor externen</a:t>
            </a:r>
          </a:p>
          <a:p>
            <a:endParaRPr lang="nl-BE" dirty="0"/>
          </a:p>
          <a:p>
            <a:r>
              <a:rPr lang="nl-BE" dirty="0"/>
              <a:t>Maak contact om te weten wat er leeft en vertrek van daaruit. </a:t>
            </a:r>
            <a:r>
              <a:rPr lang="nl-BE"/>
              <a:t>Ervaren </a:t>
            </a:r>
            <a:r>
              <a:rPr lang="nl-BE" dirty="0"/>
              <a:t>thema’s motiveren!</a:t>
            </a:r>
          </a:p>
          <a:p>
            <a:endParaRPr lang="nl-BE" dirty="0"/>
          </a:p>
          <a:p>
            <a:r>
              <a:rPr lang="nl-BE" dirty="0"/>
              <a:t>Hou voldoende contact. Pas op ‘uit het oog, uit het hart’! </a:t>
            </a:r>
          </a:p>
          <a:p>
            <a:endParaRPr lang="nl-BE" dirty="0"/>
          </a:p>
          <a:p>
            <a:endParaRPr lang="nl-BE" dirty="0"/>
          </a:p>
          <a:p>
            <a:endParaRPr lang="nl-BE" dirty="0"/>
          </a:p>
          <a:p>
            <a:endParaRPr lang="nl-BE" dirty="0"/>
          </a:p>
        </p:txBody>
      </p:sp>
    </p:spTree>
    <p:extLst>
      <p:ext uri="{BB962C8B-B14F-4D97-AF65-F5344CB8AC3E}">
        <p14:creationId xmlns:p14="http://schemas.microsoft.com/office/powerpoint/2010/main" val="3885490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43704" y="365126"/>
            <a:ext cx="9481405" cy="575908"/>
          </a:xfrm>
        </p:spPr>
        <p:txBody>
          <a:bodyPr/>
          <a:lstStyle/>
          <a:p>
            <a:r>
              <a:rPr lang="nl-BE" sz="4000" b="1" dirty="0"/>
              <a:t>BELEVING</a:t>
            </a:r>
          </a:p>
        </p:txBody>
      </p:sp>
      <p:sp>
        <p:nvSpPr>
          <p:cNvPr id="3" name="Tijdelijke aanduiding voor inhoud 2"/>
          <p:cNvSpPr>
            <a:spLocks noGrp="1"/>
          </p:cNvSpPr>
          <p:nvPr>
            <p:ph idx="1"/>
          </p:nvPr>
        </p:nvSpPr>
        <p:spPr>
          <a:xfrm>
            <a:off x="1876777" y="941034"/>
            <a:ext cx="9948333" cy="5634744"/>
          </a:xfrm>
        </p:spPr>
        <p:txBody>
          <a:bodyPr/>
          <a:lstStyle/>
          <a:p>
            <a:pPr marL="0" indent="0">
              <a:buNone/>
            </a:pPr>
            <a:endParaRPr lang="nl-BE" dirty="0"/>
          </a:p>
          <a:p>
            <a:r>
              <a:rPr lang="nl-BE" dirty="0"/>
              <a:t>Hoe ervaart iedereen momenteel zijn/haar engagement? Laten we even niet plannen en voorbereiden, maar gewoon naar elkaar luisteren.</a:t>
            </a:r>
          </a:p>
          <a:p>
            <a:endParaRPr lang="nl-BE" dirty="0"/>
          </a:p>
          <a:p>
            <a:r>
              <a:rPr lang="nl-BE" dirty="0"/>
              <a:t>Vanuit gesprek elkaars verlangen tot engagement meer aanwakkeren en tegelijkertijd de angst verminderen.</a:t>
            </a:r>
          </a:p>
          <a:p>
            <a:endParaRPr lang="nl-BE" dirty="0"/>
          </a:p>
          <a:p>
            <a:r>
              <a:rPr lang="nl-BE" dirty="0"/>
              <a:t>Maak zo terug de MOTIVATIE in ieder wakker! We engageren ons omdat het betekenis geeft, plezant is en omdat we bijleren.</a:t>
            </a:r>
          </a:p>
          <a:p>
            <a:endParaRPr lang="nl-BE" dirty="0"/>
          </a:p>
          <a:p>
            <a:endParaRPr lang="nl-BE" dirty="0"/>
          </a:p>
          <a:p>
            <a:endParaRPr lang="nl-BE" dirty="0"/>
          </a:p>
        </p:txBody>
      </p:sp>
    </p:spTree>
    <p:extLst>
      <p:ext uri="{BB962C8B-B14F-4D97-AF65-F5344CB8AC3E}">
        <p14:creationId xmlns:p14="http://schemas.microsoft.com/office/powerpoint/2010/main" val="1303355097"/>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H - Tahoma">
      <a:majorFont>
        <a:latin typeface="Tahoma"/>
        <a:ea typeface=""/>
        <a:cs typeface=""/>
      </a:majorFont>
      <a:minorFont>
        <a:latin typeface="Tahom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2632_00018418_UCLL_PPT_Sjabloonv8.potx" id="{6A28758C-7AEE-4EB9-B345-31A973BF1F30}" vid="{428C328C-271A-4178-AD6C-74556DE0366F}"/>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dc28aab-bfcf-48bc-a14c-f3cabf0d4335">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AB8206717EEF14AAFE2D09B754F5E48" ma:contentTypeVersion="13" ma:contentTypeDescription="Een nieuw document maken." ma:contentTypeScope="" ma:versionID="07747fcaf1cd211364b5c75b5333424f">
  <xsd:schema xmlns:xsd="http://www.w3.org/2001/XMLSchema" xmlns:xs="http://www.w3.org/2001/XMLSchema" xmlns:p="http://schemas.microsoft.com/office/2006/metadata/properties" xmlns:ns2="b21ea2b1-4da2-4c00-9414-717a0b5847e7" xmlns:ns3="cdc28aab-bfcf-48bc-a14c-f3cabf0d4335" targetNamespace="http://schemas.microsoft.com/office/2006/metadata/properties" ma:root="true" ma:fieldsID="b76747764e753eb1cf4db1269f3e629a" ns2:_="" ns3:_="">
    <xsd:import namespace="b21ea2b1-4da2-4c00-9414-717a0b5847e7"/>
    <xsd:import namespace="cdc28aab-bfcf-48bc-a14c-f3cabf0d433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1ea2b1-4da2-4c00-9414-717a0b5847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dc28aab-bfcf-48bc-a14c-f3cabf0d4335"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ACF7AB-5224-4186-9D99-5865BACBC9AF}">
  <ds:schemaRefs>
    <ds:schemaRef ds:uri="http://schemas.microsoft.com/office/2006/metadata/properties"/>
    <ds:schemaRef ds:uri="http://schemas.microsoft.com/office/infopath/2007/PartnerControls"/>
    <ds:schemaRef ds:uri="cdc28aab-bfcf-48bc-a14c-f3cabf0d4335"/>
  </ds:schemaRefs>
</ds:datastoreItem>
</file>

<file path=customXml/itemProps2.xml><?xml version="1.0" encoding="utf-8"?>
<ds:datastoreItem xmlns:ds="http://schemas.openxmlformats.org/officeDocument/2006/customXml" ds:itemID="{C93C4D8F-B2C2-4E81-BB64-0A51CCA3AC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1ea2b1-4da2-4c00-9414-717a0b5847e7"/>
    <ds:schemaRef ds:uri="cdc28aab-bfcf-48bc-a14c-f3cabf0d43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E59077A-B9EF-4B7B-8367-3D0357A76AD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UCLL Powerpoint</Template>
  <TotalTime>1462</TotalTime>
  <Words>579</Words>
  <Application>Microsoft Office PowerPoint</Application>
  <PresentationFormat>Breedbeeld</PresentationFormat>
  <Paragraphs>105</Paragraphs>
  <Slides>15</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15</vt:i4>
      </vt:variant>
    </vt:vector>
  </HeadingPairs>
  <TitlesOfParts>
    <vt:vector size="20" baseType="lpstr">
      <vt:lpstr>Arial</vt:lpstr>
      <vt:lpstr>Calibri</vt:lpstr>
      <vt:lpstr>Tahoma</vt:lpstr>
      <vt:lpstr>Wingdings</vt:lpstr>
      <vt:lpstr>Kantoorthema</vt:lpstr>
      <vt:lpstr>Verenigen tijdens en bij-na corona Beweging.net op 2 juni 2021</vt:lpstr>
      <vt:lpstr>PowerPoint-presentatie</vt:lpstr>
      <vt:lpstr>OMGEVING &amp; CORONA</vt:lpstr>
      <vt:lpstr>VERHAAL</vt:lpstr>
      <vt:lpstr>ACTIVITEIT</vt:lpstr>
      <vt:lpstr>AANPAK</vt:lpstr>
      <vt:lpstr>PowerPoint-presentatie</vt:lpstr>
      <vt:lpstr>CONTACT</vt:lpstr>
      <vt:lpstr>BELEVING</vt:lpstr>
      <vt:lpstr>MOTIVATIE</vt:lpstr>
      <vt:lpstr>PowerPoint-presentatie</vt:lpstr>
      <vt:lpstr>VERGADERING</vt:lpstr>
      <vt:lpstr>FUNCTIES</vt:lpstr>
      <vt:lpstr>BIJ-NA CORONA  Kans of bedreiging? </vt:lpstr>
      <vt:lpstr>PowerPoint-presentatie</vt:lpstr>
    </vt:vector>
  </TitlesOfParts>
  <Company>UC Leuven-Limburg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Joris Piot</dc:creator>
  <cp:lastModifiedBy>Elke Verhaeghe</cp:lastModifiedBy>
  <cp:revision>68</cp:revision>
  <cp:lastPrinted>2017-09-13T11:30:08Z</cp:lastPrinted>
  <dcterms:created xsi:type="dcterms:W3CDTF">2017-05-19T12:18:40Z</dcterms:created>
  <dcterms:modified xsi:type="dcterms:W3CDTF">2021-06-08T07:58:17Z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0x0101001AB8206717EEF14AAFE2D09B754F5E48</vt:lpwstr>
  </property>
  <property fmtid="{D5CDD505-2E9C-101B-9397-08002B2CF9AE}" pid="3" name="Order">
    <vt:r8>176300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ies>
</file>